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8" r:id="rId1"/>
    <p:sldMasterId id="2147483676" r:id="rId2"/>
    <p:sldMasterId id="2147483696" r:id="rId3"/>
    <p:sldMasterId id="2147483780" r:id="rId4"/>
    <p:sldMasterId id="2147483806" r:id="rId5"/>
    <p:sldMasterId id="2147483819" r:id="rId6"/>
  </p:sldMasterIdLst>
  <p:notesMasterIdLst>
    <p:notesMasterId r:id="rId50"/>
  </p:notesMasterIdLst>
  <p:handoutMasterIdLst>
    <p:handoutMasterId r:id="rId51"/>
  </p:handoutMasterIdLst>
  <p:sldIdLst>
    <p:sldId id="346" r:id="rId7"/>
    <p:sldId id="343" r:id="rId8"/>
    <p:sldId id="310" r:id="rId9"/>
    <p:sldId id="382" r:id="rId10"/>
    <p:sldId id="381" r:id="rId11"/>
    <p:sldId id="384" r:id="rId12"/>
    <p:sldId id="385" r:id="rId13"/>
    <p:sldId id="386" r:id="rId14"/>
    <p:sldId id="259" r:id="rId15"/>
    <p:sldId id="286" r:id="rId16"/>
    <p:sldId id="288" r:id="rId17"/>
    <p:sldId id="387" r:id="rId18"/>
    <p:sldId id="389" r:id="rId19"/>
    <p:sldId id="264" r:id="rId20"/>
    <p:sldId id="301" r:id="rId21"/>
    <p:sldId id="302" r:id="rId22"/>
    <p:sldId id="434" r:id="rId23"/>
    <p:sldId id="444" r:id="rId24"/>
    <p:sldId id="445" r:id="rId25"/>
    <p:sldId id="370" r:id="rId26"/>
    <p:sldId id="361" r:id="rId27"/>
    <p:sldId id="376" r:id="rId28"/>
    <p:sldId id="378" r:id="rId29"/>
    <p:sldId id="377" r:id="rId30"/>
    <p:sldId id="335" r:id="rId31"/>
    <p:sldId id="393" r:id="rId32"/>
    <p:sldId id="394" r:id="rId33"/>
    <p:sldId id="391" r:id="rId34"/>
    <p:sldId id="403" r:id="rId35"/>
    <p:sldId id="425" r:id="rId36"/>
    <p:sldId id="429" r:id="rId37"/>
    <p:sldId id="430" r:id="rId38"/>
    <p:sldId id="426" r:id="rId39"/>
    <p:sldId id="427" r:id="rId40"/>
    <p:sldId id="428" r:id="rId41"/>
    <p:sldId id="437" r:id="rId42"/>
    <p:sldId id="438" r:id="rId43"/>
    <p:sldId id="439" r:id="rId44"/>
    <p:sldId id="440" r:id="rId45"/>
    <p:sldId id="441" r:id="rId46"/>
    <p:sldId id="442" r:id="rId47"/>
    <p:sldId id="443" r:id="rId48"/>
    <p:sldId id="414" r:id="rId49"/>
  </p:sldIdLst>
  <p:sldSz cx="9144000" cy="5143500" type="screen16x9"/>
  <p:notesSz cx="6858000" cy="9144000"/>
  <p:embeddedFontLst>
    <p:embeddedFont>
      <p:font typeface="Georgia" panose="02040502050405020303" pitchFamily="18" charset="0"/>
      <p:regular r:id="rId52"/>
      <p:bold r:id="rId53"/>
      <p:italic r:id="rId54"/>
      <p:boldItalic r:id="rId55"/>
    </p:embeddedFont>
    <p:embeddedFont>
      <p:font typeface="Arial Black" panose="020B0A04020102020204" pitchFamily="34" charset="0"/>
      <p:bold r:id="rId56"/>
    </p:embeddedFont>
    <p:embeddedFont>
      <p:font typeface="Century Gothic" panose="020B0502020202020204" pitchFamily="34" charset="0"/>
      <p:regular r:id="rId57"/>
      <p:bold r:id="rId58"/>
      <p:italic r:id="rId59"/>
      <p:boldItalic r:id="rId60"/>
    </p:embeddedFont>
    <p:embeddedFont>
      <p:font typeface="Palatino Linotype" panose="02040502050505030304" pitchFamily="18" charset="0"/>
      <p:regular r:id="rId61"/>
      <p:bold r:id="rId62"/>
      <p:italic r:id="rId63"/>
      <p:boldItalic r:id="rId64"/>
    </p:embeddedFont>
    <p:embeddedFont>
      <p:font typeface="Tahoma" panose="020B0604030504040204" pitchFamily="34" charset="0"/>
      <p:regular r:id="rId65"/>
      <p:bold r:id="rId66"/>
    </p:embeddedFont>
    <p:embeddedFont>
      <p:font typeface="Raleway" panose="020B0604020202020204" charset="0"/>
      <p:regular r:id="rId67"/>
      <p:bold r:id="rId68"/>
      <p:italic r:id="rId69"/>
      <p:boldItalic r:id="rId70"/>
    </p:embeddedFont>
    <p:embeddedFont>
      <p:font typeface="Montserrat" panose="020B0604020202020204" charset="0"/>
      <p:regular r:id="rId71"/>
      <p:bold r:id="rId72"/>
    </p:embeddedFont>
    <p:embeddedFont>
      <p:font typeface="Calibri" panose="020F0502020204030204" pitchFamily="34" charset="0"/>
      <p:regular r:id="rId73"/>
      <p:bold r:id="rId74"/>
      <p:italic r:id="rId75"/>
      <p:boldItalic r:id="rId76"/>
    </p:embeddedFont>
    <p:embeddedFont>
      <p:font typeface="MS PGothic" panose="020B0600070205080204" pitchFamily="34" charset="-128"/>
      <p:regular r:id="rId7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A1D9"/>
    <a:srgbClr val="094E8F"/>
    <a:srgbClr val="F7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C5B1FE6-8AC7-43C5-960F-AAFD091BFE3A}">
  <a:tblStyle styleId="{CC5B1FE6-8AC7-43C5-960F-AAFD091BFE3A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04" autoAdjust="0"/>
    <p:restoredTop sz="94660"/>
  </p:normalViewPr>
  <p:slideViewPr>
    <p:cSldViewPr snapToGrid="0">
      <p:cViewPr varScale="1">
        <p:scale>
          <a:sx n="129" d="100"/>
          <a:sy n="129" d="100"/>
        </p:scale>
        <p:origin x="132" y="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font" Target="fonts/font12.fntdata"/><Relationship Id="rId68" Type="http://schemas.openxmlformats.org/officeDocument/2006/relationships/font" Target="fonts/font17.fntdata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74" Type="http://schemas.openxmlformats.org/officeDocument/2006/relationships/font" Target="fonts/font23.fntdata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10.fntdata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font" Target="fonts/font5.fntdata"/><Relationship Id="rId64" Type="http://schemas.openxmlformats.org/officeDocument/2006/relationships/font" Target="fonts/font13.fntdata"/><Relationship Id="rId69" Type="http://schemas.openxmlformats.org/officeDocument/2006/relationships/font" Target="fonts/font18.fntdata"/><Relationship Id="rId77" Type="http://schemas.openxmlformats.org/officeDocument/2006/relationships/font" Target="fonts/font26.fntdata"/><Relationship Id="rId8" Type="http://schemas.openxmlformats.org/officeDocument/2006/relationships/slide" Target="slides/slide2.xml"/><Relationship Id="rId51" Type="http://schemas.openxmlformats.org/officeDocument/2006/relationships/handoutMaster" Target="handoutMasters/handoutMaster1.xml"/><Relationship Id="rId72" Type="http://schemas.openxmlformats.org/officeDocument/2006/relationships/font" Target="fonts/font21.fntdata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font" Target="fonts/font8.fntdata"/><Relationship Id="rId67" Type="http://schemas.openxmlformats.org/officeDocument/2006/relationships/font" Target="fonts/font16.fntdata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font" Target="fonts/font3.fntdata"/><Relationship Id="rId62" Type="http://schemas.openxmlformats.org/officeDocument/2006/relationships/font" Target="fonts/font11.fntdata"/><Relationship Id="rId70" Type="http://schemas.openxmlformats.org/officeDocument/2006/relationships/font" Target="fonts/font19.fntdata"/><Relationship Id="rId75" Type="http://schemas.openxmlformats.org/officeDocument/2006/relationships/font" Target="fonts/font24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font" Target="fonts/font6.fntdata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font" Target="fonts/font14.fntdata"/><Relationship Id="rId73" Type="http://schemas.openxmlformats.org/officeDocument/2006/relationships/font" Target="fonts/font22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4.fntdata"/><Relationship Id="rId76" Type="http://schemas.openxmlformats.org/officeDocument/2006/relationships/font" Target="fonts/font25.fntdata"/><Relationship Id="rId7" Type="http://schemas.openxmlformats.org/officeDocument/2006/relationships/slide" Target="slides/slide1.xml"/><Relationship Id="rId71" Type="http://schemas.openxmlformats.org/officeDocument/2006/relationships/font" Target="fonts/font20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font" Target="fonts/font15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6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explosion val="11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C00000"/>
              </a:solidFill>
              <a:ln w="19050">
                <a:solidFill>
                  <a:srgbClr val="FF0000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0.24033700746494899"/>
                  <c:y val="5.6250123031496103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BD6CFC9-6557-4A76-9EAA-EAA3DA14E7FD}" type="CATEGORYNAME">
                      <a:rPr lang="en-US" sz="1600" b="1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600"/>
                      </a:pPr>
                      <a:t>[CATEGORY NAME]</a:t>
                    </a:fld>
                    <a:endParaRPr lang="en-US" sz="1600" b="1" dirty="0" smtClean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defRPr sz="1600"/>
                    </a:pPr>
                    <a:r>
                      <a:rPr lang="en-US" sz="1600" b="1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83%</a:t>
                    </a:r>
                  </a:p>
                </c:rich>
              </c:tx>
              <c:numFmt formatCode="0.00%" sourceLinked="0"/>
              <c:spPr>
                <a:solidFill>
                  <a:srgbClr val="FFFFFF"/>
                </a:solidFill>
                <a:ln>
                  <a:solidFill>
                    <a:srgbClr val="000000">
                      <a:lumMod val="25000"/>
                      <a:lumOff val="75000"/>
                    </a:srgb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A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5876842709522546"/>
                      <c:h val="0.16633366141732281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0.12730534754435399"/>
                  <c:y val="-8.1418061023621993E-2"/>
                </c:manualLayout>
              </c:layout>
              <c:tx>
                <c:rich>
                  <a:bodyPr/>
                  <a:lstStyle/>
                  <a:p>
                    <a:fld id="{EFE9D516-AA1A-4FF0-96D1-29440B9A3785}" type="CATEGORYNAME">
                      <a:rPr lang="en-US" b="1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/>
                      <a:t>[CATEGORY NAME]</a:t>
                    </a:fld>
                    <a:r>
                      <a:rPr lang="en-US" b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16,8%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69536136485839"/>
                      <c:h val="0.17595152559055119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0.27296112374716802"/>
                  <c:y val="-4.7364665354330697E-2"/>
                </c:manualLayout>
              </c:layout>
              <c:tx>
                <c:rich>
                  <a:bodyPr/>
                  <a:lstStyle/>
                  <a:p>
                    <a:fld id="{A894BFA2-4A59-4135-94F2-2DE87364880F}" type="CATEGORYNAME">
                      <a:rPr lang="en-US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/>
                      <a:t>[CATEGORY NAME]</a:t>
                    </a:fld>
                    <a:r>
                      <a:rPr lang="en-US" b="1" baseline="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
</a:t>
                    </a:r>
                    <a:r>
                      <a:rPr lang="en-US" b="1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0,2%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087681339152369"/>
                      <c:h val="0.19411171259842519"/>
                    </c:manualLayout>
                  </c15:layout>
                  <c15:dlblFieldTable/>
                  <c15:showDataLabelsRange val="0"/>
                </c:ext>
              </c:extLst>
            </c:dLbl>
            <c:numFmt formatCode="0.00%" sourceLinked="0"/>
            <c:spPr>
              <a:solidFill>
                <a:srgbClr val="FFFFFF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A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Sheet1!$A$2:$A$5</c:f>
              <c:strCache>
                <c:ptCount val="3"/>
                <c:pt idx="0">
                  <c:v>Microempresas</c:v>
                </c:pt>
                <c:pt idx="1">
                  <c:v>PyMEs</c:v>
                </c:pt>
                <c:pt idx="2">
                  <c:v>Grandes Empresas</c:v>
                </c:pt>
              </c:strCache>
            </c:strRef>
          </c:cat>
          <c:val>
            <c:numRef>
              <c:f>Sheet1!$B$2:$B$5</c:f>
              <c:numCache>
                <c:formatCode>0.00%</c:formatCode>
                <c:ptCount val="4"/>
                <c:pt idx="0" formatCode="0%">
                  <c:v>0.83</c:v>
                </c:pt>
                <c:pt idx="1">
                  <c:v>0.16800000000000001</c:v>
                </c:pt>
                <c:pt idx="2">
                  <c:v>2E-3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A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explosion val="16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0.21666666666666701"/>
                  <c:y val="-0.122875492125984"/>
                </c:manualLayout>
              </c:layout>
              <c:tx>
                <c:rich>
                  <a:bodyPr/>
                  <a:lstStyle/>
                  <a:p>
                    <a:fld id="{073EC9AB-48EB-43A4-9C0C-6421A8AF2577}" type="CATEGORYNAME">
                      <a:rPr lang="en-US"/>
                      <a:pPr/>
                      <a:t>[CATEGORY NAME]</a:t>
                    </a:fld>
                    <a:r>
                      <a:rPr lang="en-US" baseline="0" dirty="0"/>
                      <a:t>
</a:t>
                    </a:r>
                    <a:r>
                      <a:rPr lang="en-US" baseline="0" dirty="0" smtClean="0"/>
                      <a:t>20%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225377296587927"/>
                      <c:h val="0.1710132874015748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0.1875"/>
                  <c:y val="-5.9374999999999997E-2"/>
                </c:manualLayout>
              </c:layout>
              <c:tx>
                <c:rich>
                  <a:bodyPr/>
                  <a:lstStyle/>
                  <a:p>
                    <a:fld id="{57C24A74-A2B4-4055-9BB4-512F1B9036CA}" type="CATEGORYNAME">
                      <a:rPr lang="en-US"/>
                      <a:pPr/>
                      <a:t>[CATEGORY NAME]</a:t>
                    </a:fld>
                    <a:r>
                      <a:rPr lang="en-US" baseline="0" dirty="0"/>
                      <a:t>
</a:t>
                    </a:r>
                    <a:r>
                      <a:rPr lang="en-US" baseline="0" dirty="0" smtClean="0"/>
                      <a:t>23%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0.32291666666666702"/>
                  <c:y val="9.6874999999999906E-2"/>
                </c:manualLayout>
              </c:layout>
              <c:tx>
                <c:rich>
                  <a:bodyPr/>
                  <a:lstStyle/>
                  <a:p>
                    <a:fld id="{1AD8B4EB-212E-415E-84ED-2BCAD286DE8F}" type="CATEGORYNAME">
                      <a:rPr lang="en-US"/>
                      <a:pPr/>
                      <a:t>[CATEGORY NAME]</a:t>
                    </a:fld>
                    <a:r>
                      <a:rPr lang="en-US" baseline="0" dirty="0"/>
                      <a:t>
</a:t>
                    </a:r>
                    <a:r>
                      <a:rPr lang="en-US" baseline="0" dirty="0" smtClean="0"/>
                      <a:t>21%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-4.7916666666666698E-2"/>
                  <c:y val="-0.23749999999999999"/>
                </c:manualLayout>
              </c:layout>
              <c:tx>
                <c:rich>
                  <a:bodyPr/>
                  <a:lstStyle/>
                  <a:p>
                    <a:fld id="{044DB224-D445-4129-B3B8-82DCEA8A5CED}" type="CATEGORYNAME">
                      <a:rPr lang="en-US" smtClean="0">
                        <a:latin typeface="+mj-lt"/>
                      </a:rPr>
                      <a:pPr/>
                      <a:t>[CATEGORY NAME]</a:t>
                    </a:fld>
                    <a:r>
                      <a:rPr lang="en-US" dirty="0" smtClean="0">
                        <a:latin typeface="+mj-lt"/>
                      </a:rPr>
                      <a:t> 36%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solidFill>
                <a:srgbClr val="FFFFFF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Montserrat" panose="020B0604020202020204" charset="0"/>
                    <a:ea typeface="+mn-ea"/>
                    <a:cs typeface="+mn-cs"/>
                  </a:defRPr>
                </a:pPr>
                <a:endParaRPr lang="es-A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Sheet1!$A$2:$A$5</c:f>
              <c:strCache>
                <c:ptCount val="4"/>
                <c:pt idx="0">
                  <c:v>Microempresas</c:v>
                </c:pt>
                <c:pt idx="1">
                  <c:v>Pequeñas</c:v>
                </c:pt>
                <c:pt idx="2">
                  <c:v>Medianas</c:v>
                </c:pt>
                <c:pt idx="3">
                  <c:v>Grandes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20</c:v>
                </c:pt>
                <c:pt idx="1">
                  <c:v>23</c:v>
                </c:pt>
                <c:pt idx="2">
                  <c:v>21</c:v>
                </c:pt>
                <c:pt idx="3">
                  <c:v>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A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B62DD1-F991-440D-9A7F-14BB630DDDA2}" type="datetimeFigureOut">
              <a:rPr lang="es-AR" smtClean="0"/>
              <a:t>01/11/2018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859A51-B3FE-487F-86BC-83F7A5B7AAFC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762370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har char="●"/>
              <a:defRPr sz="1100"/>
            </a:lvl1pPr>
            <a:lvl2pPr lvl="1">
              <a:spcBef>
                <a:spcPts val="0"/>
              </a:spcBef>
              <a:buChar char="○"/>
              <a:defRPr sz="1100"/>
            </a:lvl2pPr>
            <a:lvl3pPr lvl="2">
              <a:spcBef>
                <a:spcPts val="0"/>
              </a:spcBef>
              <a:buChar char="■"/>
              <a:defRPr sz="1100"/>
            </a:lvl3pPr>
            <a:lvl4pPr lvl="3">
              <a:spcBef>
                <a:spcPts val="0"/>
              </a:spcBef>
              <a:buChar char="●"/>
              <a:defRPr sz="1100"/>
            </a:lvl4pPr>
            <a:lvl5pPr lvl="4">
              <a:spcBef>
                <a:spcPts val="0"/>
              </a:spcBef>
              <a:buChar char="○"/>
              <a:defRPr sz="1100"/>
            </a:lvl5pPr>
            <a:lvl6pPr lvl="5">
              <a:spcBef>
                <a:spcPts val="0"/>
              </a:spcBef>
              <a:buChar char="■"/>
              <a:defRPr sz="1100"/>
            </a:lvl6pPr>
            <a:lvl7pPr lvl="6">
              <a:spcBef>
                <a:spcPts val="0"/>
              </a:spcBef>
              <a:buChar char="●"/>
              <a:defRPr sz="1100"/>
            </a:lvl7pPr>
            <a:lvl8pPr lvl="7">
              <a:spcBef>
                <a:spcPts val="0"/>
              </a:spcBef>
              <a:buChar char="○"/>
              <a:defRPr sz="1100"/>
            </a:lvl8pPr>
            <a:lvl9pPr lvl="8">
              <a:spcBef>
                <a:spcPts val="0"/>
              </a:spcBef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7413651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75554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7053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68919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1 Marcador de imagen de diapositiva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" name="2 Marcador de notas">
            <a:extLst>
              <a:ext uri="{FF2B5EF4-FFF2-40B4-BE49-F238E27FC236}">
                <a16:creationId xmlns="" xmlns:a16="http://schemas.microsoft.com/office/drawing/2014/main" id="{D7F6820C-B36F-4B5F-9C87-71A897F9C4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s-AR" b="1" dirty="0"/>
              <a:t>TEMAS: recordar hacer mención a:</a:t>
            </a:r>
          </a:p>
          <a:p>
            <a:pPr marL="228600" indent="-228600">
              <a:buFontTx/>
              <a:buAutoNum type="arabicParenR"/>
              <a:defRPr/>
            </a:pPr>
            <a:r>
              <a:rPr lang="es-AR" b="1" dirty="0"/>
              <a:t>Que la característica está dada por el hecho de que hay autonomía de la voluntad y capital dividido en acciones;</a:t>
            </a:r>
          </a:p>
          <a:p>
            <a:pPr marL="228600" indent="-228600">
              <a:buFontTx/>
              <a:buAutoNum type="arabicParenR"/>
              <a:defRPr/>
            </a:pPr>
            <a:r>
              <a:rPr lang="es-AR" b="1" dirty="0"/>
              <a:t>Hacer referencia a las diferencias con la SRL. Por qué fue necesario, por el tema de entender los tipos de la Ley 19.550 como rigurosos y estrictos. La LGS no dice, respecto de la SRL, que hay libertad para organizar el capital.</a:t>
            </a:r>
          </a:p>
          <a:p>
            <a:pPr marL="228600" indent="-228600">
              <a:buFontTx/>
              <a:buAutoNum type="arabicParenR"/>
              <a:defRPr/>
            </a:pPr>
            <a:r>
              <a:rPr lang="es-AR" b="1" dirty="0"/>
              <a:t>Cuando la LGS en la SRL habla de la posibilidad de regular en el contrato, lo hace respecto de los órganos, pero no del capital.</a:t>
            </a:r>
          </a:p>
        </p:txBody>
      </p:sp>
      <p:sp>
        <p:nvSpPr>
          <p:cNvPr id="27652" name="3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51275" y="9428163"/>
            <a:ext cx="2944813" cy="49688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65C8798-6918-44AC-BA10-588C0547F61E}" type="slidenum">
              <a:rPr lang="es-ES" altLang="es-ES" smtClean="0">
                <a:solidFill>
                  <a:srgbClr val="000000"/>
                </a:solidFill>
              </a:rPr>
              <a:pPr/>
              <a:t>17</a:t>
            </a:fld>
            <a:endParaRPr lang="es-ES" altLang="es-E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620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Marcador de imagen de diapositiva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6083" name="Marcador de notas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s-AR" smtClean="0">
                <a:latin typeface="Arial" panose="020B0604020202020204" pitchFamily="34" charset="0"/>
              </a:rPr>
              <a:t>No es el modelo tipo.</a:t>
            </a:r>
            <a:endParaRPr lang="es-ES" smtClean="0">
              <a:latin typeface="Arial" panose="020B0604020202020204" pitchFamily="34" charset="0"/>
            </a:endParaRPr>
          </a:p>
        </p:txBody>
      </p:sp>
      <p:sp>
        <p:nvSpPr>
          <p:cNvPr id="46084" name="Marcador de número de diapositiva 3"/>
          <p:cNvSpPr>
            <a:spLocks noGrp="1"/>
          </p:cNvSpPr>
          <p:nvPr>
            <p:ph type="sldNum" sz="quarter" idx="5"/>
          </p:nvPr>
        </p:nvSpPr>
        <p:spPr>
          <a:xfrm>
            <a:off x="3851275" y="9428163"/>
            <a:ext cx="2944813" cy="49688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051F6C7-16B5-413E-A5FA-F8F163B7FA7B}" type="slidenum">
              <a:rPr lang="es-ES" smtClean="0">
                <a:solidFill>
                  <a:srgbClr val="000000"/>
                </a:solidFill>
              </a:rPr>
              <a:pPr/>
              <a:t>18</a:t>
            </a:fld>
            <a:endParaRPr lang="es-E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7672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Shape 3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48570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45549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hape 93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solidFill>
              <a:srgbClr val="0000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Shape 94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es-ES" altLang="es-ES" smtClean="0">
              <a:solidFill>
                <a:srgbClr val="000000"/>
              </a:solidFill>
              <a:sym typeface="Calibri" panose="020F0502020204030204" pitchFamily="34" charset="0"/>
            </a:endParaRPr>
          </a:p>
        </p:txBody>
      </p:sp>
      <p:sp>
        <p:nvSpPr>
          <p:cNvPr id="30723" name="Shape 95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SzPct val="25000"/>
            </a:pPr>
            <a:fld id="{2BAD548A-91E0-423F-99F3-5E2C1E158EB0}" type="slidenum">
              <a:rPr lang="es-UY" altLang="es-ES">
                <a:solidFill>
                  <a:srgbClr val="000000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pPr>
                <a:buSzPct val="25000"/>
              </a:pPr>
              <a:t>24</a:t>
            </a:fld>
            <a:endParaRPr lang="es-UY" altLang="es-ES">
              <a:solidFill>
                <a:srgbClr val="000000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6392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Shape 4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Shape 4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356929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Shape 4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30101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Shape 3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15916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708025"/>
            <a:ext cx="6302375" cy="35448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716620" y="4489387"/>
            <a:ext cx="5732948" cy="4253103"/>
          </a:xfrm>
          <a:prstGeom prst="rect">
            <a:avLst/>
          </a:prstGeom>
        </p:spPr>
        <p:txBody>
          <a:bodyPr lIns="94932" tIns="94932" rIns="94932" bIns="9493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07179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82734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hape 435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es-AR" smtClean="0"/>
          </a:p>
        </p:txBody>
      </p:sp>
      <p:sp>
        <p:nvSpPr>
          <p:cNvPr id="53250" name="Shape 436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10502851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hape 449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es-AR" smtClean="0"/>
          </a:p>
        </p:txBody>
      </p:sp>
      <p:sp>
        <p:nvSpPr>
          <p:cNvPr id="55298" name="Shape 450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32739961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hape 46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es-AR" smtClean="0"/>
          </a:p>
        </p:txBody>
      </p:sp>
      <p:sp>
        <p:nvSpPr>
          <p:cNvPr id="57346" name="Shape 464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12667090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hape 477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es-AR" smtClean="0"/>
          </a:p>
        </p:txBody>
      </p:sp>
      <p:sp>
        <p:nvSpPr>
          <p:cNvPr id="59394" name="Shape 478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28132364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hape 491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es-AR" smtClean="0"/>
          </a:p>
        </p:txBody>
      </p:sp>
      <p:sp>
        <p:nvSpPr>
          <p:cNvPr id="61442" name="Shape 492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23423799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hape 510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es-AR" smtClean="0"/>
          </a:p>
        </p:txBody>
      </p:sp>
      <p:sp>
        <p:nvSpPr>
          <p:cNvPr id="63490" name="Shape 511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26422393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8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17" tIns="49510" rIns="99017" bIns="49510"/>
          <a:lstStyle/>
          <a:p>
            <a:pPr eaLnBrk="1" hangingPunct="1"/>
            <a:r>
              <a:rPr lang="es-AR" altLang="es-ES" smtClean="0">
                <a:solidFill>
                  <a:schemeClr val="bg1"/>
                </a:solidFill>
                <a:latin typeface="Arial" panose="020B0604020202020204" pitchFamily="34" charset="0"/>
              </a:rPr>
              <a:t>Una vez asignados los % a cada elemento se analiza objetivamente cuanto puso cada integrante y cuanto va a poner en los próximos años. Estamos hablando de $, Horas de trabajo, dedicación full time o no, teniendo en cuenta el sueldo o retribución fija que se le asigne. Ver Ej.:</a:t>
            </a:r>
            <a:endParaRPr lang="es-ES" altLang="es-ES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/>
            <a:endParaRPr lang="es-ES" altLang="es-ES" smtClean="0">
              <a:latin typeface="Arial" panose="020B0604020202020204" pitchFamily="34" charset="0"/>
            </a:endParaRPr>
          </a:p>
        </p:txBody>
      </p:sp>
      <p:sp>
        <p:nvSpPr>
          <p:cNvPr id="65539" name="3 Marcador de número de diapositiva"/>
          <p:cNvSpPr txBox="1">
            <a:spLocks noGrp="1"/>
          </p:cNvSpPr>
          <p:nvPr/>
        </p:nvSpPr>
        <p:spPr bwMode="auto">
          <a:xfrm>
            <a:off x="4025900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17" tIns="49510" rIns="99017" bIns="49510" anchor="b"/>
          <a:lstStyle>
            <a:lvl1pPr defTabSz="987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987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987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987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987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987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987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987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987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5B7105F4-D334-4E5C-856A-F02AE3A9B118}" type="slidenum">
              <a:rPr lang="es-ES" altLang="es-ES" sz="1400" kern="1200" smtClean="0">
                <a:solidFill>
                  <a:prstClr val="black"/>
                </a:solidFill>
                <a:latin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s-ES" altLang="es-ES" sz="1400" kern="1200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9426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Shape 365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74852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708025"/>
            <a:ext cx="6302375" cy="35448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716620" y="4489387"/>
            <a:ext cx="5732948" cy="4253103"/>
          </a:xfrm>
          <a:prstGeom prst="rect">
            <a:avLst/>
          </a:prstGeom>
        </p:spPr>
        <p:txBody>
          <a:bodyPr lIns="94932" tIns="94932" rIns="94932" bIns="9493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96425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03703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22283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1421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Shape 252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95070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28178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684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hape 10" descr="buildings4.jpg"/>
          <p:cNvPicPr preferRelativeResize="0"/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11"/>
          <p:cNvSpPr/>
          <p:nvPr/>
        </p:nvSpPr>
        <p:spPr>
          <a:xfrm>
            <a:off x="283500" y="289525"/>
            <a:ext cx="8577000" cy="4564500"/>
          </a:xfrm>
          <a:prstGeom prst="rect">
            <a:avLst/>
          </a:prstGeom>
          <a:noFill/>
          <a:ln w="28575" cap="flat" cmpd="sng">
            <a:solidFill>
              <a:srgbClr val="FFFFFF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12" name="Shape 12"/>
          <p:cNvCxnSpPr/>
          <p:nvPr/>
        </p:nvCxnSpPr>
        <p:spPr>
          <a:xfrm>
            <a:off x="802057" y="1791243"/>
            <a:ext cx="2352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3" name="Shape 13"/>
          <p:cNvSpPr txBox="1">
            <a:spLocks noGrp="1"/>
          </p:cNvSpPr>
          <p:nvPr>
            <p:ph type="ctrTitle"/>
          </p:nvPr>
        </p:nvSpPr>
        <p:spPr>
          <a:xfrm>
            <a:off x="685800" y="1839425"/>
            <a:ext cx="6036600" cy="1159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ircle"/>
          <p:cNvSpPr/>
          <p:nvPr/>
        </p:nvSpPr>
        <p:spPr>
          <a:xfrm>
            <a:off x="2965959" y="756233"/>
            <a:ext cx="3212082" cy="3212082"/>
          </a:xfrm>
          <a:prstGeom prst="ellipse">
            <a:avLst/>
          </a:prstGeom>
          <a:solidFill>
            <a:srgbClr val="00B2FF">
              <a:alpha val="73330"/>
            </a:srgbClr>
          </a:solidFill>
          <a:ln w="12700">
            <a:miter lim="400000"/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  <p:txBody>
          <a:bodyPr lIns="45719" rIns="45719" anchor="ctr"/>
          <a:lstStyle/>
          <a:p>
            <a:pPr hangingPunct="0"/>
            <a:endParaRPr/>
          </a:p>
        </p:txBody>
      </p:sp>
      <p:sp>
        <p:nvSpPr>
          <p:cNvPr id="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8403459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hangingPunct="0"/>
            <a:endParaRPr/>
          </a:p>
        </p:txBody>
      </p:sp>
      <p:sp>
        <p:nvSpPr>
          <p:cNvPr id="2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09350" y="2573875"/>
            <a:ext cx="3086700" cy="204450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buClrTx/>
              <a:buSzTx/>
              <a:buFontTx/>
              <a:buNone/>
            </a:lvl1pPr>
            <a:lvl2pPr algn="ctr">
              <a:buClrTx/>
              <a:buFontTx/>
            </a:lvl2pPr>
            <a:lvl3pPr algn="ctr">
              <a:buClrTx/>
              <a:buFontTx/>
            </a:lvl3pPr>
            <a:lvl4pPr algn="ctr">
              <a:buClrTx/>
              <a:buFontTx/>
            </a:lvl4pPr>
            <a:lvl5pPr algn="ctr">
              <a:buClrTx/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3048000" y="529375"/>
            <a:ext cx="3048000" cy="20445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2644805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hangingPunct="0"/>
            <a:endParaRPr/>
          </a:p>
        </p:txBody>
      </p:sp>
      <p:sp>
        <p:nvSpPr>
          <p:cNvPr id="40" name="Rectangle"/>
          <p:cNvSpPr/>
          <p:nvPr/>
        </p:nvSpPr>
        <p:spPr>
          <a:xfrm>
            <a:off x="2380349" y="0"/>
            <a:ext cx="6763802" cy="5143499"/>
          </a:xfrm>
          <a:prstGeom prst="rect">
            <a:avLst/>
          </a:prstGeom>
          <a:solidFill>
            <a:srgbClr val="3AA1D9"/>
          </a:solidFill>
          <a:ln w="12700">
            <a:miter lim="400000"/>
          </a:ln>
        </p:spPr>
        <p:txBody>
          <a:bodyPr lIns="45719" rIns="45719" anchor="ctr"/>
          <a:lstStyle/>
          <a:p>
            <a:pPr hangingPunct="0"/>
            <a:endParaRPr/>
          </a:p>
        </p:txBody>
      </p:sp>
      <p:sp>
        <p:nvSpPr>
          <p:cNvPr id="41" name="Title Text"/>
          <p:cNvSpPr txBox="1">
            <a:spLocks noGrp="1"/>
          </p:cNvSpPr>
          <p:nvPr>
            <p:ph type="title"/>
          </p:nvPr>
        </p:nvSpPr>
        <p:spPr>
          <a:xfrm>
            <a:off x="2902774" y="302375"/>
            <a:ext cx="5718602" cy="50309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4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902949" y="1509475"/>
            <a:ext cx="5718602" cy="31251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174753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hangingPunct="0"/>
            <a:endParaRPr/>
          </a:p>
        </p:txBody>
      </p:sp>
      <p:sp>
        <p:nvSpPr>
          <p:cNvPr id="61" name="Rectangle"/>
          <p:cNvSpPr/>
          <p:nvPr/>
        </p:nvSpPr>
        <p:spPr>
          <a:xfrm>
            <a:off x="2911823" y="0"/>
            <a:ext cx="6232328" cy="5143499"/>
          </a:xfrm>
          <a:prstGeom prst="rect">
            <a:avLst/>
          </a:prstGeom>
          <a:solidFill>
            <a:srgbClr val="3AA1D9"/>
          </a:solidFill>
          <a:ln w="12700">
            <a:miter lim="400000"/>
          </a:ln>
        </p:spPr>
        <p:txBody>
          <a:bodyPr lIns="45719" rIns="45719" anchor="ctr"/>
          <a:lstStyle/>
          <a:p>
            <a:pPr hangingPunct="0"/>
            <a:endParaRPr/>
          </a:p>
        </p:txBody>
      </p:sp>
      <p:sp>
        <p:nvSpPr>
          <p:cNvPr id="62" name="Title Text"/>
          <p:cNvSpPr txBox="1">
            <a:spLocks noGrp="1"/>
          </p:cNvSpPr>
          <p:nvPr>
            <p:ph type="title"/>
          </p:nvPr>
        </p:nvSpPr>
        <p:spPr>
          <a:xfrm>
            <a:off x="2902774" y="302375"/>
            <a:ext cx="5718602" cy="50309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6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902949" y="1509475"/>
            <a:ext cx="2780701" cy="31251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SzPct val="100000"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" name="Rectangle"/>
          <p:cNvSpPr txBox="1">
            <a:spLocks noGrp="1"/>
          </p:cNvSpPr>
          <p:nvPr>
            <p:ph type="body" sz="quarter" idx="13"/>
          </p:nvPr>
        </p:nvSpPr>
        <p:spPr>
          <a:xfrm>
            <a:off x="5840727" y="1509474"/>
            <a:ext cx="2780702" cy="312510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SzPct val="100000"/>
              <a:defRPr sz="1800"/>
            </a:pPr>
            <a:endParaRPr/>
          </a:p>
        </p:txBody>
      </p:sp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17741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hangingPunct="0"/>
            <a:endParaRPr/>
          </a:p>
        </p:txBody>
      </p:sp>
      <p:sp>
        <p:nvSpPr>
          <p:cNvPr id="73" name="Rectangle"/>
          <p:cNvSpPr/>
          <p:nvPr/>
        </p:nvSpPr>
        <p:spPr>
          <a:xfrm>
            <a:off x="2380349" y="0"/>
            <a:ext cx="6763802" cy="5143499"/>
          </a:xfrm>
          <a:prstGeom prst="rect">
            <a:avLst/>
          </a:prstGeom>
          <a:solidFill>
            <a:srgbClr val="2491C9"/>
          </a:solidFill>
          <a:ln w="12700">
            <a:miter lim="400000"/>
          </a:ln>
        </p:spPr>
        <p:txBody>
          <a:bodyPr lIns="45719" rIns="45719" anchor="ctr"/>
          <a:lstStyle/>
          <a:p>
            <a:pPr hangingPunct="0"/>
            <a:endParaRPr/>
          </a:p>
        </p:txBody>
      </p:sp>
      <p:sp>
        <p:nvSpPr>
          <p:cNvPr id="7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902774" y="1538524"/>
            <a:ext cx="1914901" cy="3387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Rectangle"/>
          <p:cNvSpPr txBox="1">
            <a:spLocks noGrp="1"/>
          </p:cNvSpPr>
          <p:nvPr>
            <p:ph type="body" sz="quarter" idx="13"/>
          </p:nvPr>
        </p:nvSpPr>
        <p:spPr>
          <a:xfrm>
            <a:off x="4915913" y="1538524"/>
            <a:ext cx="1914901" cy="3387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SzPct val="100000"/>
              <a:defRPr sz="1400"/>
            </a:pPr>
            <a:endParaRPr/>
          </a:p>
        </p:txBody>
      </p:sp>
      <p:sp>
        <p:nvSpPr>
          <p:cNvPr id="76" name="Rectangle"/>
          <p:cNvSpPr txBox="1">
            <a:spLocks noGrp="1"/>
          </p:cNvSpPr>
          <p:nvPr>
            <p:ph type="body" sz="quarter" idx="14"/>
          </p:nvPr>
        </p:nvSpPr>
        <p:spPr>
          <a:xfrm>
            <a:off x="6929053" y="1538524"/>
            <a:ext cx="1914901" cy="3387001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77" name="Title Text"/>
          <p:cNvSpPr txBox="1">
            <a:spLocks noGrp="1"/>
          </p:cNvSpPr>
          <p:nvPr>
            <p:ph type="title"/>
          </p:nvPr>
        </p:nvSpPr>
        <p:spPr>
          <a:xfrm>
            <a:off x="2902774" y="302375"/>
            <a:ext cx="5718602" cy="50309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5965270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hangingPunct="0"/>
            <a:endParaRPr/>
          </a:p>
        </p:txBody>
      </p:sp>
      <p:sp>
        <p:nvSpPr>
          <p:cNvPr id="86" name="Rectangle"/>
          <p:cNvSpPr/>
          <p:nvPr/>
        </p:nvSpPr>
        <p:spPr>
          <a:xfrm>
            <a:off x="1190099" y="0"/>
            <a:ext cx="6763802" cy="857400"/>
          </a:xfrm>
          <a:prstGeom prst="rect">
            <a:avLst/>
          </a:prstGeom>
          <a:solidFill>
            <a:srgbClr val="2491C9"/>
          </a:solidFill>
          <a:ln w="12700">
            <a:miter lim="400000"/>
          </a:ln>
        </p:spPr>
        <p:txBody>
          <a:bodyPr lIns="45719" rIns="45719" anchor="ctr"/>
          <a:lstStyle/>
          <a:p>
            <a:pPr hangingPunct="0"/>
            <a:endParaRPr/>
          </a:p>
        </p:txBody>
      </p:sp>
      <p:sp>
        <p:nvSpPr>
          <p:cNvPr id="87" name="Title Text"/>
          <p:cNvSpPr txBox="1">
            <a:spLocks noGrp="1"/>
          </p:cNvSpPr>
          <p:nvPr>
            <p:ph type="title"/>
          </p:nvPr>
        </p:nvSpPr>
        <p:spPr>
          <a:xfrm>
            <a:off x="1190100" y="302375"/>
            <a:ext cx="6763801" cy="503099"/>
          </a:xfrm>
          <a:prstGeom prst="rect">
            <a:avLst/>
          </a:prstGeom>
        </p:spPr>
        <p:txBody>
          <a:bodyPr>
            <a:normAutofit/>
          </a:bodyPr>
          <a:lstStyle>
            <a:lvl1pPr algn="ctr"/>
          </a:lstStyle>
          <a:p>
            <a:r>
              <a:t>Title Text</a:t>
            </a:r>
          </a:p>
        </p:txBody>
      </p:sp>
      <p:sp>
        <p:nvSpPr>
          <p:cNvPr id="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5499956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hangingPunct="0"/>
            <a:endParaRPr/>
          </a:p>
        </p:txBody>
      </p:sp>
      <p:sp>
        <p:nvSpPr>
          <p:cNvPr id="96" name="Rectangle"/>
          <p:cNvSpPr/>
          <p:nvPr/>
        </p:nvSpPr>
        <p:spPr>
          <a:xfrm>
            <a:off x="1190099" y="4470400"/>
            <a:ext cx="6763802" cy="673199"/>
          </a:xfrm>
          <a:prstGeom prst="rect">
            <a:avLst/>
          </a:prstGeom>
          <a:solidFill>
            <a:srgbClr val="00B2FF">
              <a:alpha val="7333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hangingPunct="0"/>
            <a:endParaRPr/>
          </a:p>
        </p:txBody>
      </p:sp>
      <p:sp>
        <p:nvSpPr>
          <p:cNvPr id="9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90100" y="4470499"/>
            <a:ext cx="6763801" cy="673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spcBef>
                <a:spcPts val="300"/>
              </a:spcBef>
              <a:buClrTx/>
              <a:buSzTx/>
              <a:buFontTx/>
              <a:buNone/>
            </a:lvl1pPr>
            <a:lvl2pPr algn="ctr">
              <a:spcBef>
                <a:spcPts val="300"/>
              </a:spcBef>
              <a:buClrTx/>
              <a:buFontTx/>
            </a:lvl2pPr>
            <a:lvl3pPr algn="ctr">
              <a:spcBef>
                <a:spcPts val="300"/>
              </a:spcBef>
              <a:buClrTx/>
              <a:buFontTx/>
            </a:lvl3pPr>
            <a:lvl4pPr algn="ctr">
              <a:spcBef>
                <a:spcPts val="300"/>
              </a:spcBef>
              <a:buClrTx/>
              <a:buFontTx/>
            </a:lvl4pPr>
            <a:lvl5pPr algn="ctr">
              <a:spcBef>
                <a:spcPts val="300"/>
              </a:spcBef>
              <a:buClrTx/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3810545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Rectangle"/>
          <p:cNvSpPr/>
          <p:nvPr/>
        </p:nvSpPr>
        <p:spPr>
          <a:xfrm>
            <a:off x="-19300" y="-12750"/>
            <a:ext cx="9144001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hangingPunct="0"/>
            <a:endParaRPr/>
          </a:p>
        </p:txBody>
      </p:sp>
      <p:sp>
        <p:nvSpPr>
          <p:cNvPr id="121" name="Polygon"/>
          <p:cNvSpPr/>
          <p:nvPr/>
        </p:nvSpPr>
        <p:spPr>
          <a:xfrm>
            <a:off x="2525574" y="525325"/>
            <a:ext cx="4092902" cy="4092901"/>
          </a:xfrm>
          <a:prstGeom prst="diamond">
            <a:avLst/>
          </a:prstGeom>
          <a:solidFill>
            <a:srgbClr val="3AA1D9"/>
          </a:solidFill>
          <a:ln w="12700">
            <a:miter lim="400000"/>
          </a:ln>
        </p:spPr>
        <p:txBody>
          <a:bodyPr lIns="45719" rIns="45719" anchor="ctr"/>
          <a:lstStyle/>
          <a:p>
            <a:pPr hangingPunct="0"/>
            <a:endParaRPr/>
          </a:p>
        </p:txBody>
      </p:sp>
      <p:sp>
        <p:nvSpPr>
          <p:cNvPr id="1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09350" y="2573875"/>
            <a:ext cx="3086700" cy="204450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buClrTx/>
              <a:buSzTx/>
              <a:buFontTx/>
              <a:buNone/>
            </a:lvl1pPr>
            <a:lvl2pPr algn="ctr">
              <a:buClrTx/>
              <a:buFontTx/>
            </a:lvl2pPr>
            <a:lvl3pPr algn="ctr">
              <a:buClrTx/>
              <a:buFontTx/>
            </a:lvl3pPr>
            <a:lvl4pPr algn="ctr">
              <a:buClrTx/>
              <a:buFontTx/>
            </a:lvl4pPr>
            <a:lvl5pPr algn="ctr">
              <a:buClrTx/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3" name="Title Text"/>
          <p:cNvSpPr txBox="1">
            <a:spLocks noGrp="1"/>
          </p:cNvSpPr>
          <p:nvPr>
            <p:ph type="title"/>
          </p:nvPr>
        </p:nvSpPr>
        <p:spPr>
          <a:xfrm>
            <a:off x="3048000" y="529375"/>
            <a:ext cx="3048000" cy="20445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7658944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Rectangle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hangingPunct="0"/>
            <a:endParaRPr/>
          </a:p>
        </p:txBody>
      </p:sp>
      <p:sp>
        <p:nvSpPr>
          <p:cNvPr id="132" name="Rectangle"/>
          <p:cNvSpPr/>
          <p:nvPr/>
        </p:nvSpPr>
        <p:spPr>
          <a:xfrm>
            <a:off x="149" y="1790100"/>
            <a:ext cx="9144001" cy="1563300"/>
          </a:xfrm>
          <a:prstGeom prst="rect">
            <a:avLst/>
          </a:prstGeom>
          <a:solidFill>
            <a:srgbClr val="00B2FF">
              <a:alpha val="7333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hangingPunct="0"/>
            <a:endParaRPr/>
          </a:p>
        </p:txBody>
      </p:sp>
      <p:sp>
        <p:nvSpPr>
          <p:cNvPr id="13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964225" y="2161800"/>
            <a:ext cx="5215500" cy="8199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buSzPct val="100000"/>
              <a:buFont typeface="Georgia"/>
              <a:defRPr sz="1600" i="1">
                <a:latin typeface="Georgia"/>
                <a:ea typeface="Georgia"/>
                <a:cs typeface="Georgia"/>
                <a:sym typeface="Georgia"/>
              </a:defRPr>
            </a:lvl1pPr>
            <a:lvl2pPr algn="ctr">
              <a:buFont typeface="Georgia"/>
              <a:defRPr sz="1600" i="1">
                <a:latin typeface="Georgia"/>
                <a:ea typeface="Georgia"/>
                <a:cs typeface="Georgia"/>
                <a:sym typeface="Georgia"/>
              </a:defRPr>
            </a:lvl2pPr>
            <a:lvl3pPr algn="ctr">
              <a:buFont typeface="Georgia"/>
              <a:defRPr sz="1600" i="1">
                <a:latin typeface="Georgia"/>
                <a:ea typeface="Georgia"/>
                <a:cs typeface="Georgia"/>
                <a:sym typeface="Georgia"/>
              </a:defRPr>
            </a:lvl3pPr>
            <a:lvl4pPr algn="ctr">
              <a:buFont typeface="Georgia"/>
              <a:defRPr sz="1600" i="1">
                <a:latin typeface="Georgia"/>
                <a:ea typeface="Georgia"/>
                <a:cs typeface="Georgia"/>
                <a:sym typeface="Georgia"/>
              </a:defRPr>
            </a:lvl4pPr>
            <a:lvl5pPr algn="ctr">
              <a:buFont typeface="Georgia"/>
              <a:defRPr sz="1600" i="1"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7224860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+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Rectangle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hangingPunct="0"/>
            <a:endParaRPr/>
          </a:p>
        </p:txBody>
      </p:sp>
      <p:sp>
        <p:nvSpPr>
          <p:cNvPr id="142" name="Rectangle"/>
          <p:cNvSpPr/>
          <p:nvPr/>
        </p:nvSpPr>
        <p:spPr>
          <a:xfrm>
            <a:off x="2380349" y="0"/>
            <a:ext cx="6763802" cy="5143499"/>
          </a:xfrm>
          <a:prstGeom prst="rect">
            <a:avLst/>
          </a:prstGeom>
          <a:solidFill>
            <a:srgbClr val="00B2FF">
              <a:alpha val="7333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hangingPunct="0"/>
            <a:endParaRPr/>
          </a:p>
        </p:txBody>
      </p:sp>
      <p:sp>
        <p:nvSpPr>
          <p:cNvPr id="143" name="Title Text"/>
          <p:cNvSpPr txBox="1">
            <a:spLocks noGrp="1"/>
          </p:cNvSpPr>
          <p:nvPr>
            <p:ph type="title"/>
          </p:nvPr>
        </p:nvSpPr>
        <p:spPr>
          <a:xfrm>
            <a:off x="2902774" y="302375"/>
            <a:ext cx="5718602" cy="50309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4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902949" y="1509475"/>
            <a:ext cx="5718602" cy="31251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086383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hape 15" descr="buildings3.jpg"/>
          <p:cNvPicPr preferRelativeResize="0"/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Shape 16"/>
          <p:cNvSpPr/>
          <p:nvPr/>
        </p:nvSpPr>
        <p:spPr>
          <a:xfrm>
            <a:off x="283500" y="289525"/>
            <a:ext cx="8577000" cy="4564500"/>
          </a:xfrm>
          <a:prstGeom prst="rect">
            <a:avLst/>
          </a:prstGeom>
          <a:noFill/>
          <a:ln w="28575" cap="flat" cmpd="sng">
            <a:solidFill>
              <a:srgbClr val="FFFFFF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17" name="Shape 17"/>
          <p:cNvCxnSpPr/>
          <p:nvPr/>
        </p:nvCxnSpPr>
        <p:spPr>
          <a:xfrm>
            <a:off x="802057" y="1715043"/>
            <a:ext cx="2352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8" name="Shape 18"/>
          <p:cNvSpPr txBox="1">
            <a:spLocks noGrp="1"/>
          </p:cNvSpPr>
          <p:nvPr>
            <p:ph type="ctrTitle"/>
          </p:nvPr>
        </p:nvSpPr>
        <p:spPr>
          <a:xfrm>
            <a:off x="685800" y="1811950"/>
            <a:ext cx="4988400" cy="1159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3600"/>
            </a:lvl1pPr>
            <a:lvl2pPr lvl="1" rtl="0">
              <a:spcBef>
                <a:spcPts val="0"/>
              </a:spcBef>
              <a:buSzPct val="100000"/>
              <a:defRPr sz="3600"/>
            </a:lvl2pPr>
            <a:lvl3pPr lvl="2" rtl="0">
              <a:spcBef>
                <a:spcPts val="0"/>
              </a:spcBef>
              <a:buSzPct val="100000"/>
              <a:defRPr sz="3600"/>
            </a:lvl3pPr>
            <a:lvl4pPr lvl="3" rtl="0">
              <a:spcBef>
                <a:spcPts val="0"/>
              </a:spcBef>
              <a:buSzPct val="100000"/>
              <a:defRPr sz="3600"/>
            </a:lvl4pPr>
            <a:lvl5pPr lvl="4" rtl="0">
              <a:spcBef>
                <a:spcPts val="0"/>
              </a:spcBef>
              <a:buSzPct val="100000"/>
              <a:defRPr sz="3600"/>
            </a:lvl5pPr>
            <a:lvl6pPr lvl="5" rtl="0">
              <a:spcBef>
                <a:spcPts val="0"/>
              </a:spcBef>
              <a:buSzPct val="100000"/>
              <a:defRPr sz="3600"/>
            </a:lvl6pPr>
            <a:lvl7pPr lvl="6" rtl="0">
              <a:spcBef>
                <a:spcPts val="0"/>
              </a:spcBef>
              <a:buSzPct val="100000"/>
              <a:defRPr sz="3600"/>
            </a:lvl7pPr>
            <a:lvl8pPr lvl="7" rtl="0">
              <a:spcBef>
                <a:spcPts val="0"/>
              </a:spcBef>
              <a:buSzPct val="100000"/>
              <a:defRPr sz="3600"/>
            </a:lvl8pPr>
            <a:lvl9pPr lvl="8" rtl="0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ubTitle" idx="1"/>
          </p:nvPr>
        </p:nvSpPr>
        <p:spPr>
          <a:xfrm>
            <a:off x="685800" y="3068650"/>
            <a:ext cx="4988400" cy="78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buNone/>
              <a:defRPr sz="1400"/>
            </a:lvl1pPr>
            <a:lvl2pPr lvl="1" rtl="0">
              <a:spcBef>
                <a:spcPts val="0"/>
              </a:spcBef>
              <a:buSzPct val="100000"/>
              <a:buNone/>
              <a:defRPr sz="1400"/>
            </a:lvl2pPr>
            <a:lvl3pPr lvl="2" rtl="0">
              <a:spcBef>
                <a:spcPts val="0"/>
              </a:spcBef>
              <a:buSzPct val="100000"/>
              <a:buNone/>
              <a:defRPr sz="1400"/>
            </a:lvl3pPr>
            <a:lvl4pPr lvl="3" rtl="0">
              <a:spcBef>
                <a:spcPts val="0"/>
              </a:spcBef>
              <a:buSzPct val="100000"/>
              <a:buNone/>
              <a:defRPr sz="1400"/>
            </a:lvl4pPr>
            <a:lvl5pPr lvl="4" rtl="0">
              <a:spcBef>
                <a:spcPts val="0"/>
              </a:spcBef>
              <a:buSzPct val="100000"/>
              <a:buNone/>
              <a:defRPr sz="1400"/>
            </a:lvl5pPr>
            <a:lvl6pPr lvl="5" rtl="0">
              <a:spcBef>
                <a:spcPts val="0"/>
              </a:spcBef>
              <a:buSzPct val="100000"/>
              <a:buNone/>
              <a:defRPr sz="1400"/>
            </a:lvl6pPr>
            <a:lvl7pPr lvl="6" rtl="0">
              <a:spcBef>
                <a:spcPts val="0"/>
              </a:spcBef>
              <a:buSzPct val="100000"/>
              <a:buNone/>
              <a:defRPr sz="1400"/>
            </a:lvl7pPr>
            <a:lvl8pPr lvl="7" rtl="0">
              <a:spcBef>
                <a:spcPts val="0"/>
              </a:spcBef>
              <a:buSzPct val="100000"/>
              <a:buNone/>
              <a:defRPr sz="1400"/>
            </a:lvl8pPr>
            <a:lvl9pPr lvl="8" rtl="0">
              <a:spcBef>
                <a:spcPts val="0"/>
              </a:spcBef>
              <a:buSzPct val="1000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+ 1 column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Rectangle"/>
          <p:cNvSpPr/>
          <p:nvPr/>
        </p:nvSpPr>
        <p:spPr>
          <a:xfrm>
            <a:off x="4572000" y="0"/>
            <a:ext cx="4572000" cy="5143499"/>
          </a:xfrm>
          <a:prstGeom prst="rect">
            <a:avLst/>
          </a:prstGeom>
          <a:solidFill>
            <a:srgbClr val="00B2FF">
              <a:alpha val="7333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hangingPunct="0"/>
            <a:endParaRPr/>
          </a:p>
        </p:txBody>
      </p:sp>
      <p:sp>
        <p:nvSpPr>
          <p:cNvPr id="153" name="Title Text"/>
          <p:cNvSpPr txBox="1">
            <a:spLocks noGrp="1"/>
          </p:cNvSpPr>
          <p:nvPr>
            <p:ph type="title"/>
          </p:nvPr>
        </p:nvSpPr>
        <p:spPr>
          <a:xfrm>
            <a:off x="5128374" y="302375"/>
            <a:ext cx="3493201" cy="50309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5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28481" y="1509475"/>
            <a:ext cx="3493200" cy="31251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5350743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+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Rectangle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hangingPunct="0"/>
            <a:endParaRPr/>
          </a:p>
        </p:txBody>
      </p:sp>
      <p:sp>
        <p:nvSpPr>
          <p:cNvPr id="163" name="Rectangle"/>
          <p:cNvSpPr/>
          <p:nvPr/>
        </p:nvSpPr>
        <p:spPr>
          <a:xfrm>
            <a:off x="2380349" y="0"/>
            <a:ext cx="6763802" cy="5143499"/>
          </a:xfrm>
          <a:prstGeom prst="rect">
            <a:avLst/>
          </a:prstGeom>
          <a:solidFill>
            <a:srgbClr val="00B2FF">
              <a:alpha val="7333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hangingPunct="0"/>
            <a:endParaRPr/>
          </a:p>
        </p:txBody>
      </p:sp>
      <p:sp>
        <p:nvSpPr>
          <p:cNvPr id="164" name="Title Text"/>
          <p:cNvSpPr txBox="1">
            <a:spLocks noGrp="1"/>
          </p:cNvSpPr>
          <p:nvPr>
            <p:ph type="title"/>
          </p:nvPr>
        </p:nvSpPr>
        <p:spPr>
          <a:xfrm>
            <a:off x="2902774" y="302375"/>
            <a:ext cx="5718602" cy="50309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6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902949" y="1509475"/>
            <a:ext cx="2780701" cy="31251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SzPct val="100000"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6" name="Rectangle"/>
          <p:cNvSpPr txBox="1">
            <a:spLocks noGrp="1"/>
          </p:cNvSpPr>
          <p:nvPr>
            <p:ph type="body" sz="quarter" idx="13"/>
          </p:nvPr>
        </p:nvSpPr>
        <p:spPr>
          <a:xfrm>
            <a:off x="5840727" y="1509474"/>
            <a:ext cx="2780702" cy="312510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SzPct val="100000"/>
              <a:defRPr sz="1800"/>
            </a:pPr>
            <a:endParaRPr/>
          </a:p>
        </p:txBody>
      </p:sp>
      <p:sp>
        <p:nvSpPr>
          <p:cNvPr id="1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5937829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+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Rectangle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hangingPunct="0"/>
            <a:endParaRPr/>
          </a:p>
        </p:txBody>
      </p:sp>
      <p:sp>
        <p:nvSpPr>
          <p:cNvPr id="175" name="Rectangle"/>
          <p:cNvSpPr/>
          <p:nvPr/>
        </p:nvSpPr>
        <p:spPr>
          <a:xfrm>
            <a:off x="2380349" y="0"/>
            <a:ext cx="6763802" cy="5143499"/>
          </a:xfrm>
          <a:prstGeom prst="rect">
            <a:avLst/>
          </a:prstGeom>
          <a:solidFill>
            <a:srgbClr val="00B2FF">
              <a:alpha val="7333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hangingPunct="0"/>
            <a:endParaRPr/>
          </a:p>
        </p:txBody>
      </p:sp>
      <p:sp>
        <p:nvSpPr>
          <p:cNvPr id="17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902774" y="1538524"/>
            <a:ext cx="1914901" cy="3387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7" name="Rectangle"/>
          <p:cNvSpPr txBox="1">
            <a:spLocks noGrp="1"/>
          </p:cNvSpPr>
          <p:nvPr>
            <p:ph type="body" sz="quarter" idx="13"/>
          </p:nvPr>
        </p:nvSpPr>
        <p:spPr>
          <a:xfrm>
            <a:off x="4915913" y="1538524"/>
            <a:ext cx="1914901" cy="3387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SzPct val="100000"/>
              <a:defRPr sz="1400"/>
            </a:pPr>
            <a:endParaRPr/>
          </a:p>
        </p:txBody>
      </p:sp>
      <p:sp>
        <p:nvSpPr>
          <p:cNvPr id="178" name="Rectangle"/>
          <p:cNvSpPr txBox="1">
            <a:spLocks noGrp="1"/>
          </p:cNvSpPr>
          <p:nvPr>
            <p:ph type="body" sz="quarter" idx="14"/>
          </p:nvPr>
        </p:nvSpPr>
        <p:spPr>
          <a:xfrm>
            <a:off x="6929053" y="1538524"/>
            <a:ext cx="1914901" cy="3387001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179" name="Title Text"/>
          <p:cNvSpPr txBox="1">
            <a:spLocks noGrp="1"/>
          </p:cNvSpPr>
          <p:nvPr>
            <p:ph type="title"/>
          </p:nvPr>
        </p:nvSpPr>
        <p:spPr>
          <a:xfrm>
            <a:off x="2902774" y="302375"/>
            <a:ext cx="5718602" cy="50309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0884024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Rectangle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hangingPunct="0"/>
            <a:endParaRPr/>
          </a:p>
        </p:txBody>
      </p:sp>
      <p:sp>
        <p:nvSpPr>
          <p:cNvPr id="188" name="Rectangle"/>
          <p:cNvSpPr/>
          <p:nvPr/>
        </p:nvSpPr>
        <p:spPr>
          <a:xfrm>
            <a:off x="1273038" y="283870"/>
            <a:ext cx="6763801" cy="857401"/>
          </a:xfrm>
          <a:prstGeom prst="rect">
            <a:avLst/>
          </a:prstGeom>
          <a:solidFill>
            <a:srgbClr val="3AA1D9"/>
          </a:solidFill>
          <a:ln w="12700">
            <a:miter lim="400000"/>
          </a:ln>
        </p:spPr>
        <p:txBody>
          <a:bodyPr lIns="45719" rIns="45719" anchor="ctr"/>
          <a:lstStyle/>
          <a:p>
            <a:pPr hangingPunct="0"/>
            <a:endParaRPr/>
          </a:p>
        </p:txBody>
      </p:sp>
      <p:sp>
        <p:nvSpPr>
          <p:cNvPr id="189" name="Title Text"/>
          <p:cNvSpPr txBox="1">
            <a:spLocks noGrp="1"/>
          </p:cNvSpPr>
          <p:nvPr>
            <p:ph type="title"/>
          </p:nvPr>
        </p:nvSpPr>
        <p:spPr>
          <a:xfrm>
            <a:off x="1190099" y="1036862"/>
            <a:ext cx="6763802" cy="503100"/>
          </a:xfrm>
          <a:prstGeom prst="rect">
            <a:avLst/>
          </a:prstGeom>
        </p:spPr>
        <p:txBody>
          <a:bodyPr>
            <a:normAutofit/>
          </a:bodyPr>
          <a:lstStyle>
            <a:lvl1pPr algn="ctr"/>
          </a:lstStyle>
          <a:p>
            <a:r>
              <a:t>Title Text</a:t>
            </a:r>
          </a:p>
        </p:txBody>
      </p:sp>
      <p:sp>
        <p:nvSpPr>
          <p:cNvPr id="1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7016813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Rectangle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hangingPunct="0"/>
            <a:endParaRPr/>
          </a:p>
        </p:txBody>
      </p:sp>
      <p:sp>
        <p:nvSpPr>
          <p:cNvPr id="198" name="Rectangle"/>
          <p:cNvSpPr/>
          <p:nvPr/>
        </p:nvSpPr>
        <p:spPr>
          <a:xfrm>
            <a:off x="1190099" y="4470400"/>
            <a:ext cx="6763802" cy="673199"/>
          </a:xfrm>
          <a:prstGeom prst="rect">
            <a:avLst/>
          </a:prstGeom>
          <a:solidFill>
            <a:srgbClr val="00B2FF">
              <a:alpha val="7333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hangingPunct="0"/>
            <a:endParaRPr/>
          </a:p>
        </p:txBody>
      </p:sp>
      <p:sp>
        <p:nvSpPr>
          <p:cNvPr id="19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90100" y="4470499"/>
            <a:ext cx="6763801" cy="673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spcBef>
                <a:spcPts val="300"/>
              </a:spcBef>
              <a:buClrTx/>
              <a:buSzTx/>
              <a:buFontTx/>
              <a:buNone/>
            </a:lvl1pPr>
            <a:lvl2pPr algn="ctr">
              <a:spcBef>
                <a:spcPts val="300"/>
              </a:spcBef>
              <a:buClrTx/>
              <a:buFontTx/>
            </a:lvl2pPr>
            <a:lvl3pPr algn="ctr">
              <a:spcBef>
                <a:spcPts val="300"/>
              </a:spcBef>
              <a:buClrTx/>
              <a:buFontTx/>
            </a:lvl3pPr>
            <a:lvl4pPr algn="ctr">
              <a:spcBef>
                <a:spcPts val="300"/>
              </a:spcBef>
              <a:buClrTx/>
              <a:buFontTx/>
            </a:lvl4pPr>
            <a:lvl5pPr algn="ctr">
              <a:spcBef>
                <a:spcPts val="300"/>
              </a:spcBef>
              <a:buClrTx/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6216337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1880725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F7335C2-2C8F-490A-9551-94720429E85F}" type="datetime1">
              <a:rPr lang="es-ES_tradnl"/>
              <a:pPr/>
              <a:t>01/11/2018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936D9B-34E6-4618-8752-4EE1B92612C8}" type="slidenum">
              <a:rPr lang="es-ES_tradnl" altLang="es-AR"/>
              <a:pPr/>
              <a:t>‹#›</a:t>
            </a:fld>
            <a:endParaRPr lang="es-ES_tradnl" altLang="es-AR"/>
          </a:p>
        </p:txBody>
      </p:sp>
    </p:spTree>
    <p:extLst>
      <p:ext uri="{BB962C8B-B14F-4D97-AF65-F5344CB8AC3E}">
        <p14:creationId xmlns:p14="http://schemas.microsoft.com/office/powerpoint/2010/main" val="37731339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9B54B78-386A-4380-B924-F46C2EE77ED8}" type="datetime1">
              <a:rPr lang="es-ES_tradnl"/>
              <a:pPr/>
              <a:t>01/11/2018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3490B9-62CC-487C-A0F1-A310195DAC3E}" type="slidenum">
              <a:rPr lang="es-ES_tradnl" altLang="es-AR"/>
              <a:pPr/>
              <a:t>‹#›</a:t>
            </a:fld>
            <a:endParaRPr lang="es-ES_tradnl" altLang="es-AR"/>
          </a:p>
        </p:txBody>
      </p:sp>
    </p:spTree>
    <p:extLst>
      <p:ext uri="{BB962C8B-B14F-4D97-AF65-F5344CB8AC3E}">
        <p14:creationId xmlns:p14="http://schemas.microsoft.com/office/powerpoint/2010/main" val="6784823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A815EE-8B89-4092-803D-582807842BDB}" type="datetime1">
              <a:rPr lang="es-ES_tradnl"/>
              <a:pPr/>
              <a:t>01/11/2018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846B1C-9D02-4DE7-952C-DE34621BF73E}" type="slidenum">
              <a:rPr lang="es-ES_tradnl" altLang="es-AR"/>
              <a:pPr/>
              <a:t>‹#›</a:t>
            </a:fld>
            <a:endParaRPr lang="es-ES_tradnl" altLang="es-AR"/>
          </a:p>
        </p:txBody>
      </p:sp>
    </p:spTree>
    <p:extLst>
      <p:ext uri="{BB962C8B-B14F-4D97-AF65-F5344CB8AC3E}">
        <p14:creationId xmlns:p14="http://schemas.microsoft.com/office/powerpoint/2010/main" val="12949265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BD3EE64-BF6D-4A99-88CA-729A61FA8ABC}" type="datetime1">
              <a:rPr lang="es-ES_tradnl"/>
              <a:pPr/>
              <a:t>01/11/2018</a:t>
            </a:fld>
            <a:endParaRPr lang="es-ES_tradn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A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2EE2F2-9B60-4C5C-9556-A26572E2579E}" type="slidenum">
              <a:rPr lang="es-ES_tradnl" altLang="es-AR"/>
              <a:pPr/>
              <a:t>‹#›</a:t>
            </a:fld>
            <a:endParaRPr lang="es-ES_tradnl" altLang="es-AR"/>
          </a:p>
        </p:txBody>
      </p:sp>
    </p:spTree>
    <p:extLst>
      <p:ext uri="{BB962C8B-B14F-4D97-AF65-F5344CB8AC3E}">
        <p14:creationId xmlns:p14="http://schemas.microsoft.com/office/powerpoint/2010/main" val="1290639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Shape 28" descr="buildings2.jpg"/>
          <p:cNvPicPr preferRelativeResize="0"/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Shape 29"/>
          <p:cNvSpPr/>
          <p:nvPr/>
        </p:nvSpPr>
        <p:spPr>
          <a:xfrm>
            <a:off x="283500" y="289525"/>
            <a:ext cx="8577000" cy="4564500"/>
          </a:xfrm>
          <a:prstGeom prst="rect">
            <a:avLst/>
          </a:prstGeom>
          <a:noFill/>
          <a:ln w="28575" cap="flat" cmpd="sng">
            <a:solidFill>
              <a:srgbClr val="FFFFFF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30" name="Shape 30"/>
          <p:cNvCxnSpPr/>
          <p:nvPr/>
        </p:nvCxnSpPr>
        <p:spPr>
          <a:xfrm>
            <a:off x="579050" y="1085093"/>
            <a:ext cx="2352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457200" y="1146025"/>
            <a:ext cx="2154600" cy="81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2961550" y="1146025"/>
            <a:ext cx="5502900" cy="3547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457200" y="4189182"/>
            <a:ext cx="548700" cy="5445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latin typeface="Raleway"/>
                <a:ea typeface="Raleway"/>
                <a:cs typeface="Raleway"/>
                <a:sym typeface="Raleway"/>
              </a:rPr>
              <a:t>‹#›</a:t>
            </a:fld>
            <a:endParaRPr lang="en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13C6BC-0442-4173-B1B1-4CDB6609E267}" type="datetime1">
              <a:rPr lang="es-ES_tradnl"/>
              <a:pPr/>
              <a:t>01/11/2018</a:t>
            </a:fld>
            <a:endParaRPr lang="es-ES_tradnl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A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963004-C76A-4FBE-8CA5-DF9542F46A0A}" type="slidenum">
              <a:rPr lang="es-ES_tradnl" altLang="es-AR"/>
              <a:pPr/>
              <a:t>‹#›</a:t>
            </a:fld>
            <a:endParaRPr lang="es-ES_tradnl" altLang="es-AR"/>
          </a:p>
        </p:txBody>
      </p:sp>
    </p:spTree>
    <p:extLst>
      <p:ext uri="{BB962C8B-B14F-4D97-AF65-F5344CB8AC3E}">
        <p14:creationId xmlns:p14="http://schemas.microsoft.com/office/powerpoint/2010/main" val="26166628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09F23E-DF47-4647-BE0D-E1377ACB304F}" type="datetime1">
              <a:rPr lang="es-ES_tradnl"/>
              <a:pPr/>
              <a:t>01/11/2018</a:t>
            </a:fld>
            <a:endParaRPr lang="es-ES_tradn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A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0A3E36-70DA-41D3-996A-AF437310AEB9}" type="slidenum">
              <a:rPr lang="es-ES_tradnl" altLang="es-AR"/>
              <a:pPr/>
              <a:t>‹#›</a:t>
            </a:fld>
            <a:endParaRPr lang="es-ES_tradnl" altLang="es-AR"/>
          </a:p>
        </p:txBody>
      </p:sp>
    </p:spTree>
    <p:extLst>
      <p:ext uri="{BB962C8B-B14F-4D97-AF65-F5344CB8AC3E}">
        <p14:creationId xmlns:p14="http://schemas.microsoft.com/office/powerpoint/2010/main" val="17563140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E95C1B6-F597-4418-AD67-B97440E43166}" type="datetime1">
              <a:rPr lang="es-ES_tradnl"/>
              <a:pPr/>
              <a:t>01/11/2018</a:t>
            </a:fld>
            <a:endParaRPr lang="es-ES_tradnl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A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0E7426-2BCC-489A-B151-D327823DC515}" type="slidenum">
              <a:rPr lang="es-ES_tradnl" altLang="es-AR"/>
              <a:pPr/>
              <a:t>‹#›</a:t>
            </a:fld>
            <a:endParaRPr lang="es-ES_tradnl" altLang="es-AR"/>
          </a:p>
        </p:txBody>
      </p:sp>
    </p:spTree>
    <p:extLst>
      <p:ext uri="{BB962C8B-B14F-4D97-AF65-F5344CB8AC3E}">
        <p14:creationId xmlns:p14="http://schemas.microsoft.com/office/powerpoint/2010/main" val="40588115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DF987A1-C039-4668-93D8-FA0F67409675}" type="datetime1">
              <a:rPr lang="es-ES_tradnl"/>
              <a:pPr/>
              <a:t>01/11/2018</a:t>
            </a:fld>
            <a:endParaRPr lang="es-ES_tradn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A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8B2987-0A12-4FB8-9E94-F6F0D3E1F0ED}" type="slidenum">
              <a:rPr lang="es-ES_tradnl" altLang="es-AR"/>
              <a:pPr/>
              <a:t>‹#›</a:t>
            </a:fld>
            <a:endParaRPr lang="es-ES_tradnl" altLang="es-AR"/>
          </a:p>
        </p:txBody>
      </p:sp>
    </p:spTree>
    <p:extLst>
      <p:ext uri="{BB962C8B-B14F-4D97-AF65-F5344CB8AC3E}">
        <p14:creationId xmlns:p14="http://schemas.microsoft.com/office/powerpoint/2010/main" val="24795974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s-ES" noProof="0" smtClean="0"/>
              <a:t>Haga clic en el icono para agregar una imagen</a:t>
            </a:r>
            <a:endParaRPr lang="es-ES_tradnl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AB7B880-FBE2-481D-B618-BBB139AC0E45}" type="datetime1">
              <a:rPr lang="es-ES_tradnl"/>
              <a:pPr/>
              <a:t>01/11/2018</a:t>
            </a:fld>
            <a:endParaRPr lang="es-ES_tradn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A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FB001E-3B90-4B56-AAEB-D31C676E07DD}" type="slidenum">
              <a:rPr lang="es-ES_tradnl" altLang="es-AR"/>
              <a:pPr/>
              <a:t>‹#›</a:t>
            </a:fld>
            <a:endParaRPr lang="es-ES_tradnl" altLang="es-AR"/>
          </a:p>
        </p:txBody>
      </p:sp>
    </p:spTree>
    <p:extLst>
      <p:ext uri="{BB962C8B-B14F-4D97-AF65-F5344CB8AC3E}">
        <p14:creationId xmlns:p14="http://schemas.microsoft.com/office/powerpoint/2010/main" val="40518316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28069D-E564-47C0-AA1B-9E7488E3CA0A}" type="datetime1">
              <a:rPr lang="es-ES_tradnl"/>
              <a:pPr/>
              <a:t>01/11/2018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F32BE7-F639-420D-A7F5-87D21F802AB4}" type="slidenum">
              <a:rPr lang="es-ES_tradnl" altLang="es-AR"/>
              <a:pPr/>
              <a:t>‹#›</a:t>
            </a:fld>
            <a:endParaRPr lang="es-ES_tradnl" altLang="es-AR"/>
          </a:p>
        </p:txBody>
      </p:sp>
    </p:spTree>
    <p:extLst>
      <p:ext uri="{BB962C8B-B14F-4D97-AF65-F5344CB8AC3E}">
        <p14:creationId xmlns:p14="http://schemas.microsoft.com/office/powerpoint/2010/main" val="18689858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8553D26-9809-446C-BEE1-6D4B0C7398FC}" type="datetime1">
              <a:rPr lang="es-ES_tradnl"/>
              <a:pPr/>
              <a:t>01/11/2018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63AC5A-37CA-43EE-B04B-90118256DF38}" type="slidenum">
              <a:rPr lang="es-ES_tradnl" altLang="es-AR"/>
              <a:pPr/>
              <a:t>‹#›</a:t>
            </a:fld>
            <a:endParaRPr lang="es-ES_tradnl" altLang="es-AR"/>
          </a:p>
        </p:txBody>
      </p:sp>
    </p:spTree>
    <p:extLst>
      <p:ext uri="{BB962C8B-B14F-4D97-AF65-F5344CB8AC3E}">
        <p14:creationId xmlns:p14="http://schemas.microsoft.com/office/powerpoint/2010/main" val="2842780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08818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5760" cy="4320"/>
          </a:xfrm>
        </p:grpSpPr>
        <p:sp>
          <p:nvSpPr>
            <p:cNvPr id="5" name="Rectangle 3">
              <a:extLst>
                <a:ext uri="{FF2B5EF4-FFF2-40B4-BE49-F238E27FC236}">
                  <a16:creationId xmlns="" xmlns:a16="http://schemas.microsoft.com/office/drawing/2014/main" id="{24355159-3A94-4619-A50E-6FDB705CE985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altLang="es-ES" sz="1800" kern="12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" name="Rectangle 4">
              <a:extLst>
                <a:ext uri="{FF2B5EF4-FFF2-40B4-BE49-F238E27FC236}">
                  <a16:creationId xmlns="" xmlns:a16="http://schemas.microsoft.com/office/drawing/2014/main" id="{B7CF54D1-6EF5-4124-82A1-6CFAF4937C9A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altLang="es-ES" sz="1800" kern="12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>
                <a:extLst>
                  <a:ext uri="{FF2B5EF4-FFF2-40B4-BE49-F238E27FC236}">
                    <a16:creationId xmlns="" xmlns:a16="http://schemas.microsoft.com/office/drawing/2014/main" id="{48BDE7FB-24B2-4066-A2C9-9445DC545D6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s-ES" altLang="es-ES" sz="1800" kern="1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" name="Rectangle 7">
                <a:extLst>
                  <a:ext uri="{FF2B5EF4-FFF2-40B4-BE49-F238E27FC236}">
                    <a16:creationId xmlns="" xmlns:a16="http://schemas.microsoft.com/office/drawing/2014/main" id="{C1DE71E9-803C-4B9A-AE5C-CD49F2CCFDF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s-ES" altLang="es-ES" sz="1800" kern="1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" name="Rectangle 8">
                <a:extLst>
                  <a:ext uri="{FF2B5EF4-FFF2-40B4-BE49-F238E27FC236}">
                    <a16:creationId xmlns="" xmlns:a16="http://schemas.microsoft.com/office/drawing/2014/main" id="{0AB18A32-A53B-4495-8631-3ED679FBEE7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s-ES" altLang="es-ES" sz="1800" kern="1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" name="Rectangle 9">
                <a:extLst>
                  <a:ext uri="{FF2B5EF4-FFF2-40B4-BE49-F238E27FC236}">
                    <a16:creationId xmlns="" xmlns:a16="http://schemas.microsoft.com/office/drawing/2014/main" id="{852AFBFA-A5DC-4910-87F9-F11F88BB788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s-ES" altLang="es-ES" sz="1800" kern="1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" name="Rectangle 10">
                <a:extLst>
                  <a:ext uri="{FF2B5EF4-FFF2-40B4-BE49-F238E27FC236}">
                    <a16:creationId xmlns="" xmlns:a16="http://schemas.microsoft.com/office/drawing/2014/main" id="{D179240D-4036-409F-93BD-DC2B9911FF6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s-ES" altLang="es-ES" sz="1800" kern="1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" name="Rectangle 11">
                <a:extLst>
                  <a:ext uri="{FF2B5EF4-FFF2-40B4-BE49-F238E27FC236}">
                    <a16:creationId xmlns="" xmlns:a16="http://schemas.microsoft.com/office/drawing/2014/main" id="{27ADB1EE-BCD0-4310-908B-1AEE64E284F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s-ES" altLang="es-ES" sz="1800" kern="1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" name="Rectangle 12">
                <a:extLst>
                  <a:ext uri="{FF2B5EF4-FFF2-40B4-BE49-F238E27FC236}">
                    <a16:creationId xmlns="" xmlns:a16="http://schemas.microsoft.com/office/drawing/2014/main" id="{96287A5D-54F0-4DE5-8D42-8D8A3E3DC20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s-ES" altLang="es-ES" sz="1800" kern="1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" name="Rectangle 13">
                <a:extLst>
                  <a:ext uri="{FF2B5EF4-FFF2-40B4-BE49-F238E27FC236}">
                    <a16:creationId xmlns="" xmlns:a16="http://schemas.microsoft.com/office/drawing/2014/main" id="{B4511F5D-F911-4258-9099-63038A976D5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s-ES" altLang="es-ES" sz="1800" kern="1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" name="Rectangle 14">
                <a:extLst>
                  <a:ext uri="{FF2B5EF4-FFF2-40B4-BE49-F238E27FC236}">
                    <a16:creationId xmlns="" xmlns:a16="http://schemas.microsoft.com/office/drawing/2014/main" id="{5A053EC8-F59B-41F1-A871-1B82BBB2056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s-ES" altLang="es-ES" sz="1800" kern="1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" name="Rectangle 15">
                <a:extLst>
                  <a:ext uri="{FF2B5EF4-FFF2-40B4-BE49-F238E27FC236}">
                    <a16:creationId xmlns="" xmlns:a16="http://schemas.microsoft.com/office/drawing/2014/main" id="{E6A89F7C-6BC2-4360-9441-948FF8ED606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s-ES" altLang="es-ES" sz="1800" kern="1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91155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371600"/>
            <a:ext cx="6019800" cy="1657350"/>
          </a:xfrm>
        </p:spPr>
        <p:txBody>
          <a:bodyPr/>
          <a:lstStyle>
            <a:lvl1pPr>
              <a:defRPr sz="3750">
                <a:solidFill>
                  <a:srgbClr val="FFFFFF"/>
                </a:solidFill>
              </a:defRPr>
            </a:lvl1pPr>
          </a:lstStyle>
          <a:p>
            <a:pPr lvl="0"/>
            <a:r>
              <a:rPr lang="es-MX" noProof="0"/>
              <a:t>Haga clic para cambiar el estilo de título	</a:t>
            </a:r>
          </a:p>
        </p:txBody>
      </p:sp>
      <p:sp>
        <p:nvSpPr>
          <p:cNvPr id="91156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3200400"/>
            <a:ext cx="6019800" cy="131445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550"/>
            </a:lvl1pPr>
          </a:lstStyle>
          <a:p>
            <a:pPr lvl="0"/>
            <a:r>
              <a:rPr lang="es-MX" noProof="0"/>
              <a:t>Haga clic para modificar el estilo de subtítulo del patrón</a:t>
            </a:r>
          </a:p>
        </p:txBody>
      </p:sp>
      <p:sp>
        <p:nvSpPr>
          <p:cNvPr id="18" name="Rectangle 16">
            <a:extLst>
              <a:ext uri="{FF2B5EF4-FFF2-40B4-BE49-F238E27FC236}">
                <a16:creationId xmlns="" xmlns:a16="http://schemas.microsoft.com/office/drawing/2014/main" id="{5512ECD0-670B-41DB-B9FA-4903810D4D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  <p:sp>
        <p:nvSpPr>
          <p:cNvPr id="19" name="Rectangle 17">
            <a:extLst>
              <a:ext uri="{FF2B5EF4-FFF2-40B4-BE49-F238E27FC236}">
                <a16:creationId xmlns="" xmlns:a16="http://schemas.microsoft.com/office/drawing/2014/main" id="{FCCE6EFE-86EC-4324-8F86-E7E2411A0A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  <p:sp>
        <p:nvSpPr>
          <p:cNvPr id="20" name="Rectangle 18">
            <a:extLst>
              <a:ext uri="{FF2B5EF4-FFF2-40B4-BE49-F238E27FC236}">
                <a16:creationId xmlns="" xmlns:a16="http://schemas.microsoft.com/office/drawing/2014/main" id="{0F88DE2B-90C7-4DC5-B25B-AAA910841A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6702A6-30E8-4E47-AAB5-E463B9505F6B}" type="slidenum">
              <a:rPr lang="es-MX" alt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MX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7141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="" xmlns:a16="http://schemas.microsoft.com/office/drawing/2014/main" id="{DEA6852A-E281-4DF9-8DA9-21413C016B1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="" xmlns:a16="http://schemas.microsoft.com/office/drawing/2014/main" id="{587B2AF1-65A3-4938-8709-19C0955A77B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644D5D-C3B3-4045-AE27-E7E8041AA6F1}" type="slidenum">
              <a:rPr lang="es-MX" alt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MX" altLang="es-ES">
              <a:solidFill>
                <a:srgbClr val="000000"/>
              </a:solidFill>
            </a:endParaRPr>
          </a:p>
        </p:txBody>
      </p:sp>
      <p:sp>
        <p:nvSpPr>
          <p:cNvPr id="6" name="Rectangle 16">
            <a:extLst>
              <a:ext uri="{FF2B5EF4-FFF2-40B4-BE49-F238E27FC236}">
                <a16:creationId xmlns="" xmlns:a16="http://schemas.microsoft.com/office/drawing/2014/main" id="{6BE0C22D-CC46-4EE3-AAC5-2A6AC8FBC351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088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Shape 43" descr="buildings2.jpg"/>
          <p:cNvPicPr preferRelativeResize="0"/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Shape 44"/>
          <p:cNvSpPr/>
          <p:nvPr/>
        </p:nvSpPr>
        <p:spPr>
          <a:xfrm>
            <a:off x="283500" y="289525"/>
            <a:ext cx="8577000" cy="4564500"/>
          </a:xfrm>
          <a:prstGeom prst="rect">
            <a:avLst/>
          </a:prstGeom>
          <a:noFill/>
          <a:ln w="28575" cap="flat" cmpd="sng">
            <a:solidFill>
              <a:srgbClr val="FFFFFF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45" name="Shape 45"/>
          <p:cNvCxnSpPr/>
          <p:nvPr/>
        </p:nvCxnSpPr>
        <p:spPr>
          <a:xfrm>
            <a:off x="579050" y="1085093"/>
            <a:ext cx="2352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1146025"/>
            <a:ext cx="2154600" cy="81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2739575" y="1085100"/>
            <a:ext cx="1896300" cy="3840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400"/>
            </a:lvl2pPr>
            <a:lvl3pPr lvl="2" rtl="0">
              <a:spcBef>
                <a:spcPts val="0"/>
              </a:spcBef>
              <a:buSzPct val="100000"/>
              <a:defRPr sz="1400"/>
            </a:lvl3pPr>
            <a:lvl4pPr lvl="3" rtl="0">
              <a:spcBef>
                <a:spcPts val="0"/>
              </a:spcBef>
              <a:buSzPct val="100000"/>
              <a:defRPr sz="1400"/>
            </a:lvl4pPr>
            <a:lvl5pPr lvl="4" rtl="0">
              <a:spcBef>
                <a:spcPts val="0"/>
              </a:spcBef>
              <a:buSzPct val="100000"/>
              <a:defRPr sz="1400"/>
            </a:lvl5pPr>
            <a:lvl6pPr lvl="5" rtl="0">
              <a:spcBef>
                <a:spcPts val="0"/>
              </a:spcBef>
              <a:buSzPct val="100000"/>
              <a:defRPr sz="1400"/>
            </a:lvl6pPr>
            <a:lvl7pPr lvl="6" rtl="0">
              <a:spcBef>
                <a:spcPts val="0"/>
              </a:spcBef>
              <a:buSzPct val="100000"/>
              <a:defRPr sz="1400"/>
            </a:lvl7pPr>
            <a:lvl8pPr lvl="7" rtl="0">
              <a:spcBef>
                <a:spcPts val="0"/>
              </a:spcBef>
              <a:buSzPct val="100000"/>
              <a:defRPr sz="1400"/>
            </a:lvl8pPr>
            <a:lvl9pPr lvl="8" rtl="0">
              <a:spcBef>
                <a:spcPts val="0"/>
              </a:spcBef>
              <a:buSzPct val="100000"/>
              <a:defRPr sz="1400"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2"/>
          </p:nvPr>
        </p:nvSpPr>
        <p:spPr>
          <a:xfrm>
            <a:off x="4732983" y="1085100"/>
            <a:ext cx="1896300" cy="3840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400"/>
            </a:lvl2pPr>
            <a:lvl3pPr lvl="2" rtl="0">
              <a:spcBef>
                <a:spcPts val="0"/>
              </a:spcBef>
              <a:buSzPct val="100000"/>
              <a:defRPr sz="1400"/>
            </a:lvl3pPr>
            <a:lvl4pPr lvl="3" rtl="0">
              <a:spcBef>
                <a:spcPts val="0"/>
              </a:spcBef>
              <a:buSzPct val="100000"/>
              <a:defRPr sz="1400"/>
            </a:lvl4pPr>
            <a:lvl5pPr lvl="4" rtl="0">
              <a:spcBef>
                <a:spcPts val="0"/>
              </a:spcBef>
              <a:buSzPct val="100000"/>
              <a:defRPr sz="1400"/>
            </a:lvl5pPr>
            <a:lvl6pPr lvl="5" rtl="0">
              <a:spcBef>
                <a:spcPts val="0"/>
              </a:spcBef>
              <a:buSzPct val="100000"/>
              <a:defRPr sz="1400"/>
            </a:lvl6pPr>
            <a:lvl7pPr lvl="6" rtl="0">
              <a:spcBef>
                <a:spcPts val="0"/>
              </a:spcBef>
              <a:buSzPct val="100000"/>
              <a:defRPr sz="1400"/>
            </a:lvl7pPr>
            <a:lvl8pPr lvl="7" rtl="0">
              <a:spcBef>
                <a:spcPts val="0"/>
              </a:spcBef>
              <a:buSzPct val="100000"/>
              <a:defRPr sz="1400"/>
            </a:lvl8pPr>
            <a:lvl9pPr lvl="8" rtl="0">
              <a:spcBef>
                <a:spcPts val="0"/>
              </a:spcBef>
              <a:buSzPct val="100000"/>
              <a:defRPr sz="1400"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3"/>
          </p:nvPr>
        </p:nvSpPr>
        <p:spPr>
          <a:xfrm>
            <a:off x="6726392" y="1085100"/>
            <a:ext cx="1896300" cy="3840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400"/>
            </a:lvl2pPr>
            <a:lvl3pPr lvl="2" rtl="0">
              <a:spcBef>
                <a:spcPts val="0"/>
              </a:spcBef>
              <a:buSzPct val="100000"/>
              <a:defRPr sz="1400"/>
            </a:lvl3pPr>
            <a:lvl4pPr lvl="3" rtl="0">
              <a:spcBef>
                <a:spcPts val="0"/>
              </a:spcBef>
              <a:buSzPct val="100000"/>
              <a:defRPr sz="1400"/>
            </a:lvl4pPr>
            <a:lvl5pPr lvl="4" rtl="0">
              <a:spcBef>
                <a:spcPts val="0"/>
              </a:spcBef>
              <a:buSzPct val="100000"/>
              <a:defRPr sz="1400"/>
            </a:lvl5pPr>
            <a:lvl6pPr lvl="5" rtl="0">
              <a:spcBef>
                <a:spcPts val="0"/>
              </a:spcBef>
              <a:buSzPct val="100000"/>
              <a:defRPr sz="1400"/>
            </a:lvl6pPr>
            <a:lvl7pPr lvl="6" rtl="0">
              <a:spcBef>
                <a:spcPts val="0"/>
              </a:spcBef>
              <a:buSzPct val="100000"/>
              <a:defRPr sz="1400"/>
            </a:lvl7pPr>
            <a:lvl8pPr lvl="7" rtl="0">
              <a:spcBef>
                <a:spcPts val="0"/>
              </a:spcBef>
              <a:buSzPct val="100000"/>
              <a:defRPr sz="1400"/>
            </a:lvl8pPr>
            <a:lvl9pPr lvl="8" rtl="0">
              <a:spcBef>
                <a:spcPts val="0"/>
              </a:spcBef>
              <a:buSzPct val="100000"/>
              <a:defRPr sz="1400"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457200" y="4189182"/>
            <a:ext cx="548700" cy="5445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="" xmlns:a16="http://schemas.microsoft.com/office/drawing/2014/main" id="{DEA6852A-E281-4DF9-8DA9-21413C016B1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="" xmlns:a16="http://schemas.microsoft.com/office/drawing/2014/main" id="{587B2AF1-65A3-4938-8709-19C0955A77B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777437-2771-4E7C-A9D5-2A80B2F6DA8A}" type="slidenum">
              <a:rPr lang="es-MX" alt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MX" altLang="es-ES">
              <a:solidFill>
                <a:srgbClr val="000000"/>
              </a:solidFill>
            </a:endParaRPr>
          </a:p>
        </p:txBody>
      </p:sp>
      <p:sp>
        <p:nvSpPr>
          <p:cNvPr id="6" name="Rectangle 16">
            <a:extLst>
              <a:ext uri="{FF2B5EF4-FFF2-40B4-BE49-F238E27FC236}">
                <a16:creationId xmlns="" xmlns:a16="http://schemas.microsoft.com/office/drawing/2014/main" id="{6BE0C22D-CC46-4EE3-AAC5-2A6AC8FBC351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3094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485900"/>
            <a:ext cx="4038600" cy="29146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4038600" cy="29146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Rectangle 2">
            <a:extLst>
              <a:ext uri="{FF2B5EF4-FFF2-40B4-BE49-F238E27FC236}">
                <a16:creationId xmlns="" xmlns:a16="http://schemas.microsoft.com/office/drawing/2014/main" id="{DEA6852A-E281-4DF9-8DA9-21413C016B1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="" xmlns:a16="http://schemas.microsoft.com/office/drawing/2014/main" id="{587B2AF1-65A3-4938-8709-19C0955A77B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F66A00-9365-44AB-9DA1-1A8A2A892C07}" type="slidenum">
              <a:rPr lang="es-MX" alt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MX" altLang="es-ES">
              <a:solidFill>
                <a:srgbClr val="000000"/>
              </a:solidFill>
            </a:endParaRPr>
          </a:p>
        </p:txBody>
      </p:sp>
      <p:sp>
        <p:nvSpPr>
          <p:cNvPr id="7" name="Rectangle 16">
            <a:extLst>
              <a:ext uri="{FF2B5EF4-FFF2-40B4-BE49-F238E27FC236}">
                <a16:creationId xmlns="" xmlns:a16="http://schemas.microsoft.com/office/drawing/2014/main" id="{6BE0C22D-CC46-4EE3-AAC5-2A6AC8FBC351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7509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Rectangle 2">
            <a:extLst>
              <a:ext uri="{FF2B5EF4-FFF2-40B4-BE49-F238E27FC236}">
                <a16:creationId xmlns="" xmlns:a16="http://schemas.microsoft.com/office/drawing/2014/main" id="{DEA6852A-E281-4DF9-8DA9-21413C016B1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="" xmlns:a16="http://schemas.microsoft.com/office/drawing/2014/main" id="{587B2AF1-65A3-4938-8709-19C0955A77B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422655-CD2D-49B4-8F53-ECC8F41DF4FA}" type="slidenum">
              <a:rPr lang="es-MX" alt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MX" altLang="es-ES">
              <a:solidFill>
                <a:srgbClr val="000000"/>
              </a:solidFill>
            </a:endParaRPr>
          </a:p>
        </p:txBody>
      </p:sp>
      <p:sp>
        <p:nvSpPr>
          <p:cNvPr id="9" name="Rectangle 16">
            <a:extLst>
              <a:ext uri="{FF2B5EF4-FFF2-40B4-BE49-F238E27FC236}">
                <a16:creationId xmlns="" xmlns:a16="http://schemas.microsoft.com/office/drawing/2014/main" id="{6BE0C22D-CC46-4EE3-AAC5-2A6AC8FBC351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7291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DEA6852A-E281-4DF9-8DA9-21413C016B1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87B2AF1-65A3-4938-8709-19C0955A77B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1A78A4-517E-4695-ABFC-BB60110B590D}" type="slidenum">
              <a:rPr lang="es-MX" alt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MX" altLang="es-ES">
              <a:solidFill>
                <a:srgbClr val="000000"/>
              </a:solidFill>
            </a:endParaRPr>
          </a:p>
        </p:txBody>
      </p:sp>
      <p:sp>
        <p:nvSpPr>
          <p:cNvPr id="5" name="Rectangle 16">
            <a:extLst>
              <a:ext uri="{FF2B5EF4-FFF2-40B4-BE49-F238E27FC236}">
                <a16:creationId xmlns="" xmlns:a16="http://schemas.microsoft.com/office/drawing/2014/main" id="{6BE0C22D-CC46-4EE3-AAC5-2A6AC8FBC351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2899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="" xmlns:a16="http://schemas.microsoft.com/office/drawing/2014/main" id="{DEA6852A-E281-4DF9-8DA9-21413C016B1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="" xmlns:a16="http://schemas.microsoft.com/office/drawing/2014/main" id="{587B2AF1-65A3-4938-8709-19C0955A77B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43329A-253F-4BC4-B55E-9FE133AB59C9}" type="slidenum">
              <a:rPr lang="es-MX" alt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MX" altLang="es-ES">
              <a:solidFill>
                <a:srgbClr val="000000"/>
              </a:solidFill>
            </a:endParaRPr>
          </a:p>
        </p:txBody>
      </p:sp>
      <p:sp>
        <p:nvSpPr>
          <p:cNvPr id="4" name="Rectangle 16">
            <a:extLst>
              <a:ext uri="{FF2B5EF4-FFF2-40B4-BE49-F238E27FC236}">
                <a16:creationId xmlns="" xmlns:a16="http://schemas.microsoft.com/office/drawing/2014/main" id="{6BE0C22D-CC46-4EE3-AAC5-2A6AC8FBC351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8758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="" xmlns:a16="http://schemas.microsoft.com/office/drawing/2014/main" id="{DEA6852A-E281-4DF9-8DA9-21413C016B1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="" xmlns:a16="http://schemas.microsoft.com/office/drawing/2014/main" id="{587B2AF1-65A3-4938-8709-19C0955A77B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9ABD6B-DC56-4850-9796-1760EDA1FABF}" type="slidenum">
              <a:rPr lang="es-MX" alt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MX" altLang="es-ES">
              <a:solidFill>
                <a:srgbClr val="000000"/>
              </a:solidFill>
            </a:endParaRPr>
          </a:p>
        </p:txBody>
      </p:sp>
      <p:sp>
        <p:nvSpPr>
          <p:cNvPr id="7" name="Rectangle 16">
            <a:extLst>
              <a:ext uri="{FF2B5EF4-FFF2-40B4-BE49-F238E27FC236}">
                <a16:creationId xmlns="" xmlns:a16="http://schemas.microsoft.com/office/drawing/2014/main" id="{6BE0C22D-CC46-4EE3-AAC5-2A6AC8FBC351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9800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="" xmlns:a16="http://schemas.microsoft.com/office/drawing/2014/main" id="{DEA6852A-E281-4DF9-8DA9-21413C016B1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="" xmlns:a16="http://schemas.microsoft.com/office/drawing/2014/main" id="{587B2AF1-65A3-4938-8709-19C0955A77B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B0FEE3-DB7E-4726-AE4B-706C2A1AFFED}" type="slidenum">
              <a:rPr lang="es-MX" alt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MX" altLang="es-ES">
              <a:solidFill>
                <a:srgbClr val="000000"/>
              </a:solidFill>
            </a:endParaRPr>
          </a:p>
        </p:txBody>
      </p:sp>
      <p:sp>
        <p:nvSpPr>
          <p:cNvPr id="7" name="Rectangle 16">
            <a:extLst>
              <a:ext uri="{FF2B5EF4-FFF2-40B4-BE49-F238E27FC236}">
                <a16:creationId xmlns="" xmlns:a16="http://schemas.microsoft.com/office/drawing/2014/main" id="{6BE0C22D-CC46-4EE3-AAC5-2A6AC8FBC351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7357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="" xmlns:a16="http://schemas.microsoft.com/office/drawing/2014/main" id="{DEA6852A-E281-4DF9-8DA9-21413C016B1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="" xmlns:a16="http://schemas.microsoft.com/office/drawing/2014/main" id="{587B2AF1-65A3-4938-8709-19C0955A77B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8243A0-334A-4557-8B35-4277E1E00A40}" type="slidenum">
              <a:rPr lang="es-MX" alt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MX" altLang="es-ES">
              <a:solidFill>
                <a:srgbClr val="000000"/>
              </a:solidFill>
            </a:endParaRPr>
          </a:p>
        </p:txBody>
      </p:sp>
      <p:sp>
        <p:nvSpPr>
          <p:cNvPr id="6" name="Rectangle 16">
            <a:extLst>
              <a:ext uri="{FF2B5EF4-FFF2-40B4-BE49-F238E27FC236}">
                <a16:creationId xmlns="" xmlns:a16="http://schemas.microsoft.com/office/drawing/2014/main" id="{6BE0C22D-CC46-4EE3-AAC5-2A6AC8FBC351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9594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342900"/>
            <a:ext cx="2057400" cy="405765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342900"/>
            <a:ext cx="6019800" cy="405765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="" xmlns:a16="http://schemas.microsoft.com/office/drawing/2014/main" id="{DEA6852A-E281-4DF9-8DA9-21413C016B1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="" xmlns:a16="http://schemas.microsoft.com/office/drawing/2014/main" id="{587B2AF1-65A3-4938-8709-19C0955A77B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DEC9B5-1B44-4DE0-8AAE-FBEC427ADE1B}" type="slidenum">
              <a:rPr lang="es-MX" alt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MX" altLang="es-ES">
              <a:solidFill>
                <a:srgbClr val="000000"/>
              </a:solidFill>
            </a:endParaRPr>
          </a:p>
        </p:txBody>
      </p:sp>
      <p:sp>
        <p:nvSpPr>
          <p:cNvPr id="6" name="Rectangle 16">
            <a:extLst>
              <a:ext uri="{FF2B5EF4-FFF2-40B4-BE49-F238E27FC236}">
                <a16:creationId xmlns="" xmlns:a16="http://schemas.microsoft.com/office/drawing/2014/main" id="{6BE0C22D-CC46-4EE3-AAC5-2A6AC8FBC351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0902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28" descr="buildings2.jpg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hape 29">
            <a:extLst>
              <a:ext uri="{FF2B5EF4-FFF2-40B4-BE49-F238E27FC236}">
                <a16:creationId xmlns="" xmlns:a16="http://schemas.microsoft.com/office/drawing/2014/main" id="{EDBED0DC-E1D2-4E82-9510-226F90190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164" y="289323"/>
            <a:ext cx="8575675" cy="4564856"/>
          </a:xfrm>
          <a:prstGeom prst="rect">
            <a:avLst/>
          </a:prstGeom>
          <a:noFill/>
          <a:ln w="28575">
            <a:solidFill>
              <a:srgbClr val="FFFFFF"/>
            </a:solidFill>
            <a:miter lim="8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 altLang="es-ES" sz="1350" kern="1200">
              <a:solidFill>
                <a:srgbClr val="000000"/>
              </a:solidFill>
            </a:endParaRPr>
          </a:p>
        </p:txBody>
      </p:sp>
      <p:cxnSp>
        <p:nvCxnSpPr>
          <p:cNvPr id="6" name="Shape 30"/>
          <p:cNvCxnSpPr>
            <a:cxnSpLocks noChangeShapeType="1"/>
          </p:cNvCxnSpPr>
          <p:nvPr/>
        </p:nvCxnSpPr>
        <p:spPr bwMode="auto">
          <a:xfrm>
            <a:off x="579438" y="1084660"/>
            <a:ext cx="234950" cy="0"/>
          </a:xfrm>
          <a:prstGeom prst="straightConnector1">
            <a:avLst/>
          </a:prstGeom>
          <a:noFill/>
          <a:ln w="9525">
            <a:solidFill>
              <a:srgbClr val="FFFFFF"/>
            </a:solidFill>
            <a:round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457200" y="1146025"/>
            <a:ext cx="2154600" cy="816300"/>
          </a:xfrm>
          <a:prstGeom prst="rect">
            <a:avLst/>
          </a:prstGeom>
        </p:spPr>
        <p:txBody>
          <a:bodyPr lIns="91425" tIns="91425" rIns="91425" bIns="91425" anchor="t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2961550" y="1146025"/>
            <a:ext cx="5502900" cy="3547500"/>
          </a:xfrm>
          <a:prstGeom prst="rect">
            <a:avLst/>
          </a:prstGeom>
        </p:spPr>
        <p:txBody>
          <a:bodyPr lIns="91425" tIns="91425" rIns="91425" bIns="91425"/>
          <a:lstStyle>
            <a:lvl1pPr lvl="0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Shape 33">
            <a:extLst>
              <a:ext uri="{FF2B5EF4-FFF2-40B4-BE49-F238E27FC236}">
                <a16:creationId xmlns="" xmlns:a16="http://schemas.microsoft.com/office/drawing/2014/main" id="{58BB9CF0-8EBE-4DCB-B279-B66FB21B90E0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457201" y="4188619"/>
            <a:ext cx="549275" cy="545306"/>
          </a:xfrm>
        </p:spPr>
        <p:txBody>
          <a:bodyPr lIns="91425" tIns="91425" rIns="91425" bIns="91425">
            <a:noAutofit/>
          </a:bodyPr>
          <a:lstStyle>
            <a:lvl1pPr>
              <a:spcBef>
                <a:spcPts val="0"/>
              </a:spcBef>
              <a:defRPr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pPr>
              <a:defRPr/>
            </a:pPr>
            <a:fld id="{1837F3BF-5023-4AB4-830B-8D4B8FBB071A}" type="slidenum">
              <a:rPr lang="e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180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Shape 52" descr="buildings2.jpg"/>
          <p:cNvPicPr preferRelativeResize="0"/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Shape 53"/>
          <p:cNvSpPr/>
          <p:nvPr/>
        </p:nvSpPr>
        <p:spPr>
          <a:xfrm>
            <a:off x="283500" y="289525"/>
            <a:ext cx="8577000" cy="4564500"/>
          </a:xfrm>
          <a:prstGeom prst="rect">
            <a:avLst/>
          </a:prstGeom>
          <a:noFill/>
          <a:ln w="28575" cap="flat" cmpd="sng">
            <a:solidFill>
              <a:srgbClr val="FFFFFF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54" name="Shape 54"/>
          <p:cNvCxnSpPr/>
          <p:nvPr/>
        </p:nvCxnSpPr>
        <p:spPr>
          <a:xfrm>
            <a:off x="579050" y="1085093"/>
            <a:ext cx="2352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457200" y="1146025"/>
            <a:ext cx="2154600" cy="81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457200" y="4189182"/>
            <a:ext cx="548700" cy="5445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5760" cy="4320"/>
          </a:xfrm>
        </p:grpSpPr>
        <p:sp>
          <p:nvSpPr>
            <p:cNvPr id="5" name="Rectangle 3">
              <a:extLst>
                <a:ext uri="{FF2B5EF4-FFF2-40B4-BE49-F238E27FC236}">
                  <a16:creationId xmlns="" xmlns:a16="http://schemas.microsoft.com/office/drawing/2014/main" id="{24355159-3A94-4619-A50E-6FDB705CE985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altLang="es-ES" sz="1800" kern="12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" name="Rectangle 4">
              <a:extLst>
                <a:ext uri="{FF2B5EF4-FFF2-40B4-BE49-F238E27FC236}">
                  <a16:creationId xmlns="" xmlns:a16="http://schemas.microsoft.com/office/drawing/2014/main" id="{B7CF54D1-6EF5-4124-82A1-6CFAF4937C9A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altLang="es-ES" sz="1800" kern="12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>
                <a:extLst>
                  <a:ext uri="{FF2B5EF4-FFF2-40B4-BE49-F238E27FC236}">
                    <a16:creationId xmlns="" xmlns:a16="http://schemas.microsoft.com/office/drawing/2014/main" id="{48BDE7FB-24B2-4066-A2C9-9445DC545D6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s-ES" altLang="es-ES" sz="1800" kern="1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" name="Rectangle 7">
                <a:extLst>
                  <a:ext uri="{FF2B5EF4-FFF2-40B4-BE49-F238E27FC236}">
                    <a16:creationId xmlns="" xmlns:a16="http://schemas.microsoft.com/office/drawing/2014/main" id="{C1DE71E9-803C-4B9A-AE5C-CD49F2CCFDF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s-ES" altLang="es-ES" sz="1800" kern="1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" name="Rectangle 8">
                <a:extLst>
                  <a:ext uri="{FF2B5EF4-FFF2-40B4-BE49-F238E27FC236}">
                    <a16:creationId xmlns="" xmlns:a16="http://schemas.microsoft.com/office/drawing/2014/main" id="{0AB18A32-A53B-4495-8631-3ED679FBEE7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s-ES" altLang="es-ES" sz="1800" kern="1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" name="Rectangle 9">
                <a:extLst>
                  <a:ext uri="{FF2B5EF4-FFF2-40B4-BE49-F238E27FC236}">
                    <a16:creationId xmlns="" xmlns:a16="http://schemas.microsoft.com/office/drawing/2014/main" id="{852AFBFA-A5DC-4910-87F9-F11F88BB788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s-ES" altLang="es-ES" sz="1800" kern="1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" name="Rectangle 10">
                <a:extLst>
                  <a:ext uri="{FF2B5EF4-FFF2-40B4-BE49-F238E27FC236}">
                    <a16:creationId xmlns="" xmlns:a16="http://schemas.microsoft.com/office/drawing/2014/main" id="{D179240D-4036-409F-93BD-DC2B9911FF6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s-ES" altLang="es-ES" sz="1800" kern="1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" name="Rectangle 11">
                <a:extLst>
                  <a:ext uri="{FF2B5EF4-FFF2-40B4-BE49-F238E27FC236}">
                    <a16:creationId xmlns="" xmlns:a16="http://schemas.microsoft.com/office/drawing/2014/main" id="{27ADB1EE-BCD0-4310-908B-1AEE64E284F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s-ES" altLang="es-ES" sz="1800" kern="1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" name="Rectangle 12">
                <a:extLst>
                  <a:ext uri="{FF2B5EF4-FFF2-40B4-BE49-F238E27FC236}">
                    <a16:creationId xmlns="" xmlns:a16="http://schemas.microsoft.com/office/drawing/2014/main" id="{96287A5D-54F0-4DE5-8D42-8D8A3E3DC20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s-ES" altLang="es-ES" sz="1800" kern="1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" name="Rectangle 13">
                <a:extLst>
                  <a:ext uri="{FF2B5EF4-FFF2-40B4-BE49-F238E27FC236}">
                    <a16:creationId xmlns="" xmlns:a16="http://schemas.microsoft.com/office/drawing/2014/main" id="{B4511F5D-F911-4258-9099-63038A976D5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s-ES" altLang="es-ES" sz="1800" kern="1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" name="Rectangle 14">
                <a:extLst>
                  <a:ext uri="{FF2B5EF4-FFF2-40B4-BE49-F238E27FC236}">
                    <a16:creationId xmlns="" xmlns:a16="http://schemas.microsoft.com/office/drawing/2014/main" id="{5A053EC8-F59B-41F1-A871-1B82BBB2056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s-ES" altLang="es-ES" sz="1800" kern="1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" name="Rectangle 15">
                <a:extLst>
                  <a:ext uri="{FF2B5EF4-FFF2-40B4-BE49-F238E27FC236}">
                    <a16:creationId xmlns="" xmlns:a16="http://schemas.microsoft.com/office/drawing/2014/main" id="{E6A89F7C-6BC2-4360-9441-948FF8ED606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s-ES" altLang="es-ES" sz="1800" kern="1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91155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371600"/>
            <a:ext cx="6019800" cy="1657350"/>
          </a:xfrm>
        </p:spPr>
        <p:txBody>
          <a:bodyPr/>
          <a:lstStyle>
            <a:lvl1pPr>
              <a:defRPr sz="3750">
                <a:solidFill>
                  <a:srgbClr val="FFFFFF"/>
                </a:solidFill>
              </a:defRPr>
            </a:lvl1pPr>
          </a:lstStyle>
          <a:p>
            <a:pPr lvl="0"/>
            <a:r>
              <a:rPr lang="es-MX" noProof="0"/>
              <a:t>Haga clic para cambiar el estilo de título	</a:t>
            </a:r>
          </a:p>
        </p:txBody>
      </p:sp>
      <p:sp>
        <p:nvSpPr>
          <p:cNvPr id="91156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3200400"/>
            <a:ext cx="6019800" cy="131445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550"/>
            </a:lvl1pPr>
          </a:lstStyle>
          <a:p>
            <a:pPr lvl="0"/>
            <a:r>
              <a:rPr lang="es-MX" noProof="0"/>
              <a:t>Haga clic para modificar el estilo de subtítulo del patrón</a:t>
            </a:r>
          </a:p>
        </p:txBody>
      </p:sp>
      <p:sp>
        <p:nvSpPr>
          <p:cNvPr id="18" name="Rectangle 16">
            <a:extLst>
              <a:ext uri="{FF2B5EF4-FFF2-40B4-BE49-F238E27FC236}">
                <a16:creationId xmlns="" xmlns:a16="http://schemas.microsoft.com/office/drawing/2014/main" id="{5512ECD0-670B-41DB-B9FA-4903810D4D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  <p:sp>
        <p:nvSpPr>
          <p:cNvPr id="19" name="Rectangle 17">
            <a:extLst>
              <a:ext uri="{FF2B5EF4-FFF2-40B4-BE49-F238E27FC236}">
                <a16:creationId xmlns="" xmlns:a16="http://schemas.microsoft.com/office/drawing/2014/main" id="{FCCE6EFE-86EC-4324-8F86-E7E2411A0A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  <p:sp>
        <p:nvSpPr>
          <p:cNvPr id="20" name="Rectangle 18">
            <a:extLst>
              <a:ext uri="{FF2B5EF4-FFF2-40B4-BE49-F238E27FC236}">
                <a16:creationId xmlns="" xmlns:a16="http://schemas.microsoft.com/office/drawing/2014/main" id="{0F88DE2B-90C7-4DC5-B25B-AAA910841A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6702A6-30E8-4E47-AAB5-E463B9505F6B}" type="slidenum">
              <a:rPr lang="es-MX" alt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MX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3922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="" xmlns:a16="http://schemas.microsoft.com/office/drawing/2014/main" id="{DEA6852A-E281-4DF9-8DA9-21413C016B1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="" xmlns:a16="http://schemas.microsoft.com/office/drawing/2014/main" id="{587B2AF1-65A3-4938-8709-19C0955A77B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644D5D-C3B3-4045-AE27-E7E8041AA6F1}" type="slidenum">
              <a:rPr lang="es-MX" alt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MX" altLang="es-ES">
              <a:solidFill>
                <a:srgbClr val="000000"/>
              </a:solidFill>
            </a:endParaRPr>
          </a:p>
        </p:txBody>
      </p:sp>
      <p:sp>
        <p:nvSpPr>
          <p:cNvPr id="6" name="Rectangle 16">
            <a:extLst>
              <a:ext uri="{FF2B5EF4-FFF2-40B4-BE49-F238E27FC236}">
                <a16:creationId xmlns="" xmlns:a16="http://schemas.microsoft.com/office/drawing/2014/main" id="{6BE0C22D-CC46-4EE3-AAC5-2A6AC8FBC351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6519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="" xmlns:a16="http://schemas.microsoft.com/office/drawing/2014/main" id="{DEA6852A-E281-4DF9-8DA9-21413C016B1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="" xmlns:a16="http://schemas.microsoft.com/office/drawing/2014/main" id="{587B2AF1-65A3-4938-8709-19C0955A77B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777437-2771-4E7C-A9D5-2A80B2F6DA8A}" type="slidenum">
              <a:rPr lang="es-MX" alt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MX" altLang="es-ES">
              <a:solidFill>
                <a:srgbClr val="000000"/>
              </a:solidFill>
            </a:endParaRPr>
          </a:p>
        </p:txBody>
      </p:sp>
      <p:sp>
        <p:nvSpPr>
          <p:cNvPr id="6" name="Rectangle 16">
            <a:extLst>
              <a:ext uri="{FF2B5EF4-FFF2-40B4-BE49-F238E27FC236}">
                <a16:creationId xmlns="" xmlns:a16="http://schemas.microsoft.com/office/drawing/2014/main" id="{6BE0C22D-CC46-4EE3-AAC5-2A6AC8FBC351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5149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485900"/>
            <a:ext cx="4038600" cy="29146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4038600" cy="29146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Rectangle 2">
            <a:extLst>
              <a:ext uri="{FF2B5EF4-FFF2-40B4-BE49-F238E27FC236}">
                <a16:creationId xmlns="" xmlns:a16="http://schemas.microsoft.com/office/drawing/2014/main" id="{DEA6852A-E281-4DF9-8DA9-21413C016B1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="" xmlns:a16="http://schemas.microsoft.com/office/drawing/2014/main" id="{587B2AF1-65A3-4938-8709-19C0955A77B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F66A00-9365-44AB-9DA1-1A8A2A892C07}" type="slidenum">
              <a:rPr lang="es-MX" alt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MX" altLang="es-ES">
              <a:solidFill>
                <a:srgbClr val="000000"/>
              </a:solidFill>
            </a:endParaRPr>
          </a:p>
        </p:txBody>
      </p:sp>
      <p:sp>
        <p:nvSpPr>
          <p:cNvPr id="7" name="Rectangle 16">
            <a:extLst>
              <a:ext uri="{FF2B5EF4-FFF2-40B4-BE49-F238E27FC236}">
                <a16:creationId xmlns="" xmlns:a16="http://schemas.microsoft.com/office/drawing/2014/main" id="{6BE0C22D-CC46-4EE3-AAC5-2A6AC8FBC351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7145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Rectangle 2">
            <a:extLst>
              <a:ext uri="{FF2B5EF4-FFF2-40B4-BE49-F238E27FC236}">
                <a16:creationId xmlns="" xmlns:a16="http://schemas.microsoft.com/office/drawing/2014/main" id="{DEA6852A-E281-4DF9-8DA9-21413C016B1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="" xmlns:a16="http://schemas.microsoft.com/office/drawing/2014/main" id="{587B2AF1-65A3-4938-8709-19C0955A77B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422655-CD2D-49B4-8F53-ECC8F41DF4FA}" type="slidenum">
              <a:rPr lang="es-MX" alt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MX" altLang="es-ES">
              <a:solidFill>
                <a:srgbClr val="000000"/>
              </a:solidFill>
            </a:endParaRPr>
          </a:p>
        </p:txBody>
      </p:sp>
      <p:sp>
        <p:nvSpPr>
          <p:cNvPr id="9" name="Rectangle 16">
            <a:extLst>
              <a:ext uri="{FF2B5EF4-FFF2-40B4-BE49-F238E27FC236}">
                <a16:creationId xmlns="" xmlns:a16="http://schemas.microsoft.com/office/drawing/2014/main" id="{6BE0C22D-CC46-4EE3-AAC5-2A6AC8FBC351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7822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DEA6852A-E281-4DF9-8DA9-21413C016B1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87B2AF1-65A3-4938-8709-19C0955A77B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1A78A4-517E-4695-ABFC-BB60110B590D}" type="slidenum">
              <a:rPr lang="es-MX" alt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MX" altLang="es-ES">
              <a:solidFill>
                <a:srgbClr val="000000"/>
              </a:solidFill>
            </a:endParaRPr>
          </a:p>
        </p:txBody>
      </p:sp>
      <p:sp>
        <p:nvSpPr>
          <p:cNvPr id="5" name="Rectangle 16">
            <a:extLst>
              <a:ext uri="{FF2B5EF4-FFF2-40B4-BE49-F238E27FC236}">
                <a16:creationId xmlns="" xmlns:a16="http://schemas.microsoft.com/office/drawing/2014/main" id="{6BE0C22D-CC46-4EE3-AAC5-2A6AC8FBC351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385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="" xmlns:a16="http://schemas.microsoft.com/office/drawing/2014/main" id="{DEA6852A-E281-4DF9-8DA9-21413C016B1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="" xmlns:a16="http://schemas.microsoft.com/office/drawing/2014/main" id="{587B2AF1-65A3-4938-8709-19C0955A77B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43329A-253F-4BC4-B55E-9FE133AB59C9}" type="slidenum">
              <a:rPr lang="es-MX" alt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MX" altLang="es-ES">
              <a:solidFill>
                <a:srgbClr val="000000"/>
              </a:solidFill>
            </a:endParaRPr>
          </a:p>
        </p:txBody>
      </p:sp>
      <p:sp>
        <p:nvSpPr>
          <p:cNvPr id="4" name="Rectangle 16">
            <a:extLst>
              <a:ext uri="{FF2B5EF4-FFF2-40B4-BE49-F238E27FC236}">
                <a16:creationId xmlns="" xmlns:a16="http://schemas.microsoft.com/office/drawing/2014/main" id="{6BE0C22D-CC46-4EE3-AAC5-2A6AC8FBC351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1455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="" xmlns:a16="http://schemas.microsoft.com/office/drawing/2014/main" id="{DEA6852A-E281-4DF9-8DA9-21413C016B1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="" xmlns:a16="http://schemas.microsoft.com/office/drawing/2014/main" id="{587B2AF1-65A3-4938-8709-19C0955A77B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9ABD6B-DC56-4850-9796-1760EDA1FABF}" type="slidenum">
              <a:rPr lang="es-MX" alt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MX" altLang="es-ES">
              <a:solidFill>
                <a:srgbClr val="000000"/>
              </a:solidFill>
            </a:endParaRPr>
          </a:p>
        </p:txBody>
      </p:sp>
      <p:sp>
        <p:nvSpPr>
          <p:cNvPr id="7" name="Rectangle 16">
            <a:extLst>
              <a:ext uri="{FF2B5EF4-FFF2-40B4-BE49-F238E27FC236}">
                <a16:creationId xmlns="" xmlns:a16="http://schemas.microsoft.com/office/drawing/2014/main" id="{6BE0C22D-CC46-4EE3-AAC5-2A6AC8FBC351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0611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="" xmlns:a16="http://schemas.microsoft.com/office/drawing/2014/main" id="{DEA6852A-E281-4DF9-8DA9-21413C016B1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="" xmlns:a16="http://schemas.microsoft.com/office/drawing/2014/main" id="{587B2AF1-65A3-4938-8709-19C0955A77B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B0FEE3-DB7E-4726-AE4B-706C2A1AFFED}" type="slidenum">
              <a:rPr lang="es-MX" alt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MX" altLang="es-ES">
              <a:solidFill>
                <a:srgbClr val="000000"/>
              </a:solidFill>
            </a:endParaRPr>
          </a:p>
        </p:txBody>
      </p:sp>
      <p:sp>
        <p:nvSpPr>
          <p:cNvPr id="7" name="Rectangle 16">
            <a:extLst>
              <a:ext uri="{FF2B5EF4-FFF2-40B4-BE49-F238E27FC236}">
                <a16:creationId xmlns="" xmlns:a16="http://schemas.microsoft.com/office/drawing/2014/main" id="{6BE0C22D-CC46-4EE3-AAC5-2A6AC8FBC351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6407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="" xmlns:a16="http://schemas.microsoft.com/office/drawing/2014/main" id="{DEA6852A-E281-4DF9-8DA9-21413C016B1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="" xmlns:a16="http://schemas.microsoft.com/office/drawing/2014/main" id="{587B2AF1-65A3-4938-8709-19C0955A77B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8243A0-334A-4557-8B35-4277E1E00A40}" type="slidenum">
              <a:rPr lang="es-MX" alt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MX" altLang="es-ES">
              <a:solidFill>
                <a:srgbClr val="000000"/>
              </a:solidFill>
            </a:endParaRPr>
          </a:p>
        </p:txBody>
      </p:sp>
      <p:sp>
        <p:nvSpPr>
          <p:cNvPr id="6" name="Rectangle 16">
            <a:extLst>
              <a:ext uri="{FF2B5EF4-FFF2-40B4-BE49-F238E27FC236}">
                <a16:creationId xmlns="" xmlns:a16="http://schemas.microsoft.com/office/drawing/2014/main" id="{6BE0C22D-CC46-4EE3-AAC5-2A6AC8FBC351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566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Shape 64" descr="buildings2.jpg"/>
          <p:cNvPicPr preferRelativeResize="0"/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Shape 65"/>
          <p:cNvSpPr/>
          <p:nvPr/>
        </p:nvSpPr>
        <p:spPr>
          <a:xfrm>
            <a:off x="283500" y="289525"/>
            <a:ext cx="8577000" cy="4564500"/>
          </a:xfrm>
          <a:prstGeom prst="rect">
            <a:avLst/>
          </a:prstGeom>
          <a:noFill/>
          <a:ln w="28575" cap="flat" cmpd="sng">
            <a:solidFill>
              <a:srgbClr val="FFFFFF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sldNum" idx="12"/>
          </p:nvPr>
        </p:nvSpPr>
        <p:spPr>
          <a:xfrm>
            <a:off x="457200" y="4189182"/>
            <a:ext cx="548700" cy="5445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342900"/>
            <a:ext cx="2057400" cy="405765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342900"/>
            <a:ext cx="6019800" cy="405765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="" xmlns:a16="http://schemas.microsoft.com/office/drawing/2014/main" id="{DEA6852A-E281-4DF9-8DA9-21413C016B1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="" xmlns:a16="http://schemas.microsoft.com/office/drawing/2014/main" id="{587B2AF1-65A3-4938-8709-19C0955A77B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DEC9B5-1B44-4DE0-8AAE-FBEC427ADE1B}" type="slidenum">
              <a:rPr lang="es-MX" alt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MX" altLang="es-ES">
              <a:solidFill>
                <a:srgbClr val="000000"/>
              </a:solidFill>
            </a:endParaRPr>
          </a:p>
        </p:txBody>
      </p:sp>
      <p:sp>
        <p:nvSpPr>
          <p:cNvPr id="6" name="Rectangle 16">
            <a:extLst>
              <a:ext uri="{FF2B5EF4-FFF2-40B4-BE49-F238E27FC236}">
                <a16:creationId xmlns="" xmlns:a16="http://schemas.microsoft.com/office/drawing/2014/main" id="{6BE0C22D-CC46-4EE3-AAC5-2A6AC8FBC351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5105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28" descr="buildings2.jpg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hape 29">
            <a:extLst>
              <a:ext uri="{FF2B5EF4-FFF2-40B4-BE49-F238E27FC236}">
                <a16:creationId xmlns="" xmlns:a16="http://schemas.microsoft.com/office/drawing/2014/main" id="{EDBED0DC-E1D2-4E82-9510-226F90190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164" y="289323"/>
            <a:ext cx="8575675" cy="4564856"/>
          </a:xfrm>
          <a:prstGeom prst="rect">
            <a:avLst/>
          </a:prstGeom>
          <a:noFill/>
          <a:ln w="28575">
            <a:solidFill>
              <a:srgbClr val="FFFFFF"/>
            </a:solidFill>
            <a:miter lim="8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 altLang="es-ES" sz="1350" kern="1200">
              <a:solidFill>
                <a:srgbClr val="000000"/>
              </a:solidFill>
            </a:endParaRPr>
          </a:p>
        </p:txBody>
      </p:sp>
      <p:cxnSp>
        <p:nvCxnSpPr>
          <p:cNvPr id="6" name="Shape 30"/>
          <p:cNvCxnSpPr>
            <a:cxnSpLocks noChangeShapeType="1"/>
          </p:cNvCxnSpPr>
          <p:nvPr/>
        </p:nvCxnSpPr>
        <p:spPr bwMode="auto">
          <a:xfrm>
            <a:off x="579438" y="1084660"/>
            <a:ext cx="234950" cy="0"/>
          </a:xfrm>
          <a:prstGeom prst="straightConnector1">
            <a:avLst/>
          </a:prstGeom>
          <a:noFill/>
          <a:ln w="9525">
            <a:solidFill>
              <a:srgbClr val="FFFFFF"/>
            </a:solidFill>
            <a:round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457200" y="1146025"/>
            <a:ext cx="2154600" cy="816300"/>
          </a:xfrm>
          <a:prstGeom prst="rect">
            <a:avLst/>
          </a:prstGeom>
        </p:spPr>
        <p:txBody>
          <a:bodyPr lIns="91425" tIns="91425" rIns="91425" bIns="91425" anchor="t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2961550" y="1146025"/>
            <a:ext cx="5502900" cy="3547500"/>
          </a:xfrm>
          <a:prstGeom prst="rect">
            <a:avLst/>
          </a:prstGeom>
        </p:spPr>
        <p:txBody>
          <a:bodyPr lIns="91425" tIns="91425" rIns="91425" bIns="91425"/>
          <a:lstStyle>
            <a:lvl1pPr lvl="0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Shape 33">
            <a:extLst>
              <a:ext uri="{FF2B5EF4-FFF2-40B4-BE49-F238E27FC236}">
                <a16:creationId xmlns="" xmlns:a16="http://schemas.microsoft.com/office/drawing/2014/main" id="{58BB9CF0-8EBE-4DCB-B279-B66FB21B90E0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457201" y="4188619"/>
            <a:ext cx="549275" cy="545306"/>
          </a:xfrm>
        </p:spPr>
        <p:txBody>
          <a:bodyPr lIns="91425" tIns="91425" rIns="91425" bIns="91425">
            <a:noAutofit/>
          </a:bodyPr>
          <a:lstStyle>
            <a:lvl1pPr>
              <a:spcBef>
                <a:spcPts val="0"/>
              </a:spcBef>
              <a:defRPr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pPr>
              <a:defRPr/>
            </a:pPr>
            <a:fld id="{1837F3BF-5023-4AB4-830B-8D4B8FBB071A}" type="slidenum">
              <a:rPr lang="e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1574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9118" y="400050"/>
            <a:ext cx="3772883" cy="1885951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9118" y="2552700"/>
            <a:ext cx="3772883" cy="1047750"/>
          </a:xfrm>
        </p:spPr>
        <p:txBody>
          <a:bodyPr>
            <a:normAutofit/>
          </a:bodyPr>
          <a:lstStyle>
            <a:lvl1pPr marL="0" indent="0" algn="l">
              <a:spcBef>
                <a:spcPts val="450"/>
              </a:spcBef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99118" y="4824414"/>
            <a:ext cx="4240920" cy="204787"/>
          </a:xfr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smtClean="0">
                <a:solidFill>
                  <a:prstClr val="black"/>
                </a:solidFill>
              </a:rPr>
              <a:t>Alejandro Horacio Ramírez - ar@hmmr.com.ar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200813" y="4824414"/>
            <a:ext cx="1028968" cy="204787"/>
          </a:xfrm>
        </p:spPr>
        <p:txBody>
          <a:bodyPr/>
          <a:lstStyle/>
          <a:p>
            <a:fld id="{94F8D584-6BEA-4052-AEA0-FEB09FE9357E}" type="datetime1">
              <a:rPr lang="en-US" smtClean="0">
                <a:solidFill>
                  <a:prstClr val="black"/>
                </a:solidFill>
              </a:rPr>
              <a:pPr/>
              <a:t>11/1/2018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01276" y="4824414"/>
            <a:ext cx="914639" cy="204787"/>
          </a:xfrm>
        </p:spPr>
        <p:txBody>
          <a:bodyPr/>
          <a:lstStyle/>
          <a:p>
            <a:fld id="{AAEAE4A8-A6E5-453E-B946-FB774B73F48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01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Alejandro Horacio Ramírez - ar@hmmr.com.ar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6C45D-6CA5-4905-A225-BC2AC175A2D0}" type="datetime1">
              <a:rPr lang="en-US" smtClean="0">
                <a:solidFill>
                  <a:prstClr val="black"/>
                </a:solidFill>
              </a:rPr>
              <a:pPr/>
              <a:t>11/1/2018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14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119" y="400050"/>
            <a:ext cx="6516797" cy="1714500"/>
          </a:xfrm>
        </p:spPr>
        <p:txBody>
          <a:bodyPr anchor="b">
            <a:normAutofit/>
          </a:bodyPr>
          <a:lstStyle>
            <a:lvl1pPr algn="l">
              <a:defRPr sz="4050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9119" y="2343150"/>
            <a:ext cx="6516797" cy="1028700"/>
          </a:xfrm>
        </p:spPr>
        <p:txBody>
          <a:bodyPr anchor="t">
            <a:normAutofit/>
          </a:bodyPr>
          <a:lstStyle>
            <a:lvl1pPr marL="0" indent="0">
              <a:spcBef>
                <a:spcPts val="450"/>
              </a:spcBef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Alejandro Horacio Ramírez - ar@hmmr.com.ar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85FCF-57F7-44FC-A899-AE10AFC1CE02}" type="datetime1">
              <a:rPr lang="en-US" smtClean="0">
                <a:solidFill>
                  <a:prstClr val="black"/>
                </a:solidFill>
              </a:rPr>
              <a:pPr/>
              <a:t>11/1/2018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03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9117" y="1371600"/>
            <a:ext cx="3189801" cy="314325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99516" y="1371600"/>
            <a:ext cx="3189801" cy="314325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Alejandro Horacio Ramírez - ar@hmmr.com.ar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B2960-651D-4220-8FC4-001E6543A680}" type="datetime1">
              <a:rPr lang="en-US" smtClean="0">
                <a:solidFill>
                  <a:prstClr val="black"/>
                </a:solidFill>
              </a:rPr>
              <a:pPr/>
              <a:t>11/1/2018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88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116" y="400050"/>
            <a:ext cx="6516799" cy="8001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9118" y="1371600"/>
            <a:ext cx="3189801" cy="514351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5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9118" y="1943100"/>
            <a:ext cx="3189801" cy="257175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26114" y="1371600"/>
            <a:ext cx="3189801" cy="514351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5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26114" y="1943100"/>
            <a:ext cx="3189801" cy="257175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Alejandro Horacio Ramírez - ar@hmmr.com.ar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A976B-44DD-4EF0-884C-5DD1D99F5319}" type="datetime1">
              <a:rPr lang="en-US" smtClean="0">
                <a:solidFill>
                  <a:prstClr val="black"/>
                </a:solidFill>
              </a:rPr>
              <a:pPr/>
              <a:t>11/1/2018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31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Alejandro Horacio Ramírez - ar@hmmr.com.ar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66AA2-7C85-49AF-B8BF-B994316A8A92}" type="datetime1">
              <a:rPr lang="en-US" smtClean="0">
                <a:solidFill>
                  <a:prstClr val="black"/>
                </a:solidFill>
              </a:rPr>
              <a:pPr/>
              <a:t>11/1/2018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46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Alejandro Horacio Ramírez - ar@hmmr.com.ar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89263-DD3F-4825-B5CD-DF8A503D6B5F}" type="datetime1">
              <a:rPr lang="en-US" smtClean="0">
                <a:solidFill>
                  <a:prstClr val="black"/>
                </a:solidFill>
              </a:rPr>
              <a:pPr/>
              <a:t>11/1/2018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56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118" y="400050"/>
            <a:ext cx="3086904" cy="1143000"/>
          </a:xfrm>
        </p:spPr>
        <p:txBody>
          <a:bodyPr anchor="b">
            <a:normAutofit/>
          </a:bodyPr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0506" y="400050"/>
            <a:ext cx="4401696" cy="411480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9118" y="1657350"/>
            <a:ext cx="3086904" cy="28575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450"/>
              </a:spcBef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Alejandro Horacio Ramírez - ar@hmmr.com.ar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C03AC-2019-4B45-A307-B5ADB461C0BF}" type="datetime1">
              <a:rPr lang="en-US" smtClean="0">
                <a:solidFill>
                  <a:prstClr val="black"/>
                </a:solidFill>
              </a:rPr>
              <a:pPr/>
              <a:t>11/1/2018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41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95061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118" y="400050"/>
            <a:ext cx="3086904" cy="1143000"/>
          </a:xfrm>
        </p:spPr>
        <p:txBody>
          <a:bodyPr anchor="b">
            <a:noAutofit/>
          </a:bodyPr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4400505" y="400050"/>
            <a:ext cx="4336259" cy="4343400"/>
          </a:xfrm>
          <a:ln w="50800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9118" y="1657350"/>
            <a:ext cx="3086904" cy="28575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450"/>
              </a:spcBef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978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Alejandro Horacio Ramírez - ar@hmmr.com.ar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446FB-F540-40F4-A05B-EC92B7CA384E}" type="datetime1">
              <a:rPr lang="en-US" smtClean="0">
                <a:solidFill>
                  <a:prstClr val="black"/>
                </a:solidFill>
              </a:rPr>
              <a:pPr/>
              <a:t>11/1/2018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9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771" y="400050"/>
            <a:ext cx="1772112" cy="4114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99118" y="400050"/>
            <a:ext cx="5602158" cy="4114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Alejandro Horacio Ramírez - ar@hmmr.com.ar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D239-DCEC-4E11-9F43-0D2C66E5E420}" type="datetime1">
              <a:rPr lang="en-US" smtClean="0">
                <a:solidFill>
                  <a:prstClr val="black"/>
                </a:solidFill>
              </a:rPr>
              <a:pPr/>
              <a:t>11/1/2018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62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Diapositiva de títul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2833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Título y objeto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9671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57200" y="1146025"/>
            <a:ext cx="2154600" cy="816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2961550" y="1146025"/>
            <a:ext cx="5502900" cy="3547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FFFFFF"/>
              </a:buClr>
              <a:buSzPct val="100000"/>
              <a:buFont typeface="Raleway"/>
              <a:buChar char="▫"/>
              <a:defRPr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480"/>
              </a:spcBef>
              <a:buClr>
                <a:srgbClr val="FFFFFF"/>
              </a:buClr>
              <a:buSzPct val="100000"/>
              <a:buFont typeface="Raleway"/>
              <a:buChar char="▫"/>
              <a:defRPr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480"/>
              </a:spcBef>
              <a:buClr>
                <a:srgbClr val="FFFFFF"/>
              </a:buClr>
              <a:buSzPct val="100000"/>
              <a:buFont typeface="Raleway"/>
              <a:buChar char="▫"/>
              <a:defRPr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360"/>
              </a:spcBef>
              <a:buClr>
                <a:srgbClr val="FFFFFF"/>
              </a:buClr>
              <a:buSzPct val="100000"/>
              <a:buFont typeface="Raleway"/>
              <a:buChar char="▫"/>
              <a:defRPr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360"/>
              </a:spcBef>
              <a:buClr>
                <a:srgbClr val="FFFFFF"/>
              </a:buClr>
              <a:buSzPct val="100000"/>
              <a:buFont typeface="Raleway"/>
              <a:buChar char="▫"/>
              <a:defRPr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360"/>
              </a:spcBef>
              <a:buClr>
                <a:srgbClr val="FFFFFF"/>
              </a:buClr>
              <a:buSzPct val="100000"/>
              <a:buFont typeface="Raleway"/>
              <a:buChar char="▫"/>
              <a:defRPr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360"/>
              </a:spcBef>
              <a:buClr>
                <a:srgbClr val="FFFFFF"/>
              </a:buClr>
              <a:buSzPct val="100000"/>
              <a:buFont typeface="Raleway"/>
              <a:buChar char="▫"/>
              <a:defRPr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360"/>
              </a:spcBef>
              <a:buClr>
                <a:srgbClr val="FFFFFF"/>
              </a:buClr>
              <a:buSzPct val="100000"/>
              <a:buFont typeface="Raleway"/>
              <a:buChar char="▫"/>
              <a:defRPr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360"/>
              </a:spcBef>
              <a:buClr>
                <a:srgbClr val="FFFFFF"/>
              </a:buClr>
              <a:buSzPct val="100000"/>
              <a:buFont typeface="Raleway"/>
              <a:buChar char="▫"/>
              <a:defRPr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457200" y="4189182"/>
            <a:ext cx="548700" cy="54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lang="en" sz="18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3" r:id="rId4"/>
    <p:sldLayoutId id="2147483654" r:id="rId5"/>
    <p:sldLayoutId id="2147483656" r:id="rId6"/>
    <p:sldLayoutId id="2147483675" r:id="rId7"/>
    <p:sldLayoutId id="2147483709" r:id="rId8"/>
    <p:sldLayoutId id="2147483710" r:id="rId9"/>
  </p:sldLayoutIdLst>
  <p:transition>
    <p:fade/>
  </p:transition>
  <p:hf sldNum="0"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1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24" tIns="91424" rIns="91424" bIns="91424"/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24" tIns="91424" rIns="91424" bIns="91424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pPr hangingPunct="0"/>
            <a:fld id="{86CB4B4D-7CA3-9044-876B-883B54F8677D}" type="slidenum">
              <a:rPr/>
              <a:pPr hangingPunct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1811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80" r:id="rId3"/>
    <p:sldLayoutId id="2147483682" r:id="rId4"/>
    <p:sldLayoutId id="2147483683" r:id="rId5"/>
    <p:sldLayoutId id="2147483684" r:id="rId6"/>
    <p:sldLayoutId id="2147483685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FFFFFF"/>
          </a:solidFill>
          <a:uFillTx/>
          <a:latin typeface="Muli Bold"/>
          <a:ea typeface="Muli Bold"/>
          <a:cs typeface="Muli Bold"/>
          <a:sym typeface="Muli Bold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FFFFFF"/>
          </a:solidFill>
          <a:uFillTx/>
          <a:latin typeface="Muli Bold"/>
          <a:ea typeface="Muli Bold"/>
          <a:cs typeface="Muli Bold"/>
          <a:sym typeface="Muli Bold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FFFFFF"/>
          </a:solidFill>
          <a:uFillTx/>
          <a:latin typeface="Muli Bold"/>
          <a:ea typeface="Muli Bold"/>
          <a:cs typeface="Muli Bold"/>
          <a:sym typeface="Muli Bold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FFFFFF"/>
          </a:solidFill>
          <a:uFillTx/>
          <a:latin typeface="Muli Bold"/>
          <a:ea typeface="Muli Bold"/>
          <a:cs typeface="Muli Bold"/>
          <a:sym typeface="Muli Bold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FFFFFF"/>
          </a:solidFill>
          <a:uFillTx/>
          <a:latin typeface="Muli Bold"/>
          <a:ea typeface="Muli Bold"/>
          <a:cs typeface="Muli Bold"/>
          <a:sym typeface="Muli Bold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FFFFFF"/>
          </a:solidFill>
          <a:uFillTx/>
          <a:latin typeface="Muli Bold"/>
          <a:ea typeface="Muli Bold"/>
          <a:cs typeface="Muli Bold"/>
          <a:sym typeface="Muli Bold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FFFFFF"/>
          </a:solidFill>
          <a:uFillTx/>
          <a:latin typeface="Muli Bold"/>
          <a:ea typeface="Muli Bold"/>
          <a:cs typeface="Muli Bold"/>
          <a:sym typeface="Muli Bold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FFFFFF"/>
          </a:solidFill>
          <a:uFillTx/>
          <a:latin typeface="Muli Bold"/>
          <a:ea typeface="Muli Bold"/>
          <a:cs typeface="Muli Bold"/>
          <a:sym typeface="Muli Bold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FFFFFF"/>
          </a:solidFill>
          <a:uFillTx/>
          <a:latin typeface="Muli Bold"/>
          <a:ea typeface="Muli Bold"/>
          <a:cs typeface="Muli Bold"/>
          <a:sym typeface="Muli Bold"/>
        </a:defRPr>
      </a:lvl9pPr>
    </p:titleStyle>
    <p:body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ct val="83333"/>
        <a:buFont typeface="Muli Regular"/>
        <a:buChar char="➜"/>
        <a:tabLst/>
        <a:defRPr sz="2400" b="0" i="0" u="none" strike="noStrike" cap="none" spc="0" baseline="0">
          <a:ln>
            <a:noFill/>
          </a:ln>
          <a:solidFill>
            <a:srgbClr val="FFFFFF"/>
          </a:solidFill>
          <a:uFillTx/>
          <a:latin typeface="Muli Regular"/>
          <a:ea typeface="Muli Regular"/>
          <a:cs typeface="Muli Regular"/>
          <a:sym typeface="Muli Regular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Tx/>
        <a:buFont typeface="Muli Regular"/>
        <a:buNone/>
        <a:tabLst/>
        <a:defRPr sz="2400" b="0" i="0" u="none" strike="noStrike" cap="none" spc="0" baseline="0">
          <a:ln>
            <a:noFill/>
          </a:ln>
          <a:solidFill>
            <a:srgbClr val="FFFFFF"/>
          </a:solidFill>
          <a:uFillTx/>
          <a:latin typeface="Muli Regular"/>
          <a:ea typeface="Muli Regular"/>
          <a:cs typeface="Muli Regular"/>
          <a:sym typeface="Muli Regular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Tx/>
        <a:buFont typeface="Muli Regular"/>
        <a:buNone/>
        <a:tabLst/>
        <a:defRPr sz="2400" b="0" i="0" u="none" strike="noStrike" cap="none" spc="0" baseline="0">
          <a:ln>
            <a:noFill/>
          </a:ln>
          <a:solidFill>
            <a:srgbClr val="FFFFFF"/>
          </a:solidFill>
          <a:uFillTx/>
          <a:latin typeface="Muli Regular"/>
          <a:ea typeface="Muli Regular"/>
          <a:cs typeface="Muli Regular"/>
          <a:sym typeface="Muli Regular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Tx/>
        <a:buFont typeface="Muli Regular"/>
        <a:buNone/>
        <a:tabLst/>
        <a:defRPr sz="2400" b="0" i="0" u="none" strike="noStrike" cap="none" spc="0" baseline="0">
          <a:ln>
            <a:noFill/>
          </a:ln>
          <a:solidFill>
            <a:srgbClr val="FFFFFF"/>
          </a:solidFill>
          <a:uFillTx/>
          <a:latin typeface="Muli Regular"/>
          <a:ea typeface="Muli Regular"/>
          <a:cs typeface="Muli Regular"/>
          <a:sym typeface="Muli Regular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Tx/>
        <a:buFont typeface="Muli Regular"/>
        <a:buNone/>
        <a:tabLst/>
        <a:defRPr sz="2400" b="0" i="0" u="none" strike="noStrike" cap="none" spc="0" baseline="0">
          <a:ln>
            <a:noFill/>
          </a:ln>
          <a:solidFill>
            <a:srgbClr val="FFFFFF"/>
          </a:solidFill>
          <a:uFillTx/>
          <a:latin typeface="Muli Regular"/>
          <a:ea typeface="Muli Regular"/>
          <a:cs typeface="Muli Regular"/>
          <a:sym typeface="Muli Regular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Tx/>
        <a:buFont typeface="Muli Regular"/>
        <a:buNone/>
        <a:tabLst/>
        <a:defRPr sz="2400" b="0" i="0" u="none" strike="noStrike" cap="none" spc="0" baseline="0">
          <a:ln>
            <a:noFill/>
          </a:ln>
          <a:solidFill>
            <a:srgbClr val="FFFFFF"/>
          </a:solidFill>
          <a:uFillTx/>
          <a:latin typeface="Muli Regular"/>
          <a:ea typeface="Muli Regular"/>
          <a:cs typeface="Muli Regular"/>
          <a:sym typeface="Muli Regular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Tx/>
        <a:buFont typeface="Muli Regular"/>
        <a:buNone/>
        <a:tabLst/>
        <a:defRPr sz="2400" b="0" i="0" u="none" strike="noStrike" cap="none" spc="0" baseline="0">
          <a:ln>
            <a:noFill/>
          </a:ln>
          <a:solidFill>
            <a:srgbClr val="FFFFFF"/>
          </a:solidFill>
          <a:uFillTx/>
          <a:latin typeface="Muli Regular"/>
          <a:ea typeface="Muli Regular"/>
          <a:cs typeface="Muli Regular"/>
          <a:sym typeface="Muli Regular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Tx/>
        <a:buFont typeface="Muli Regular"/>
        <a:buNone/>
        <a:tabLst/>
        <a:defRPr sz="2400" b="0" i="0" u="none" strike="noStrike" cap="none" spc="0" baseline="0">
          <a:ln>
            <a:noFill/>
          </a:ln>
          <a:solidFill>
            <a:srgbClr val="FFFFFF"/>
          </a:solidFill>
          <a:uFillTx/>
          <a:latin typeface="Muli Regular"/>
          <a:ea typeface="Muli Regular"/>
          <a:cs typeface="Muli Regular"/>
          <a:sym typeface="Muli Regular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Tx/>
        <a:buFont typeface="Muli Regular"/>
        <a:buNone/>
        <a:tabLst/>
        <a:defRPr sz="2400" b="0" i="0" u="none" strike="noStrike" cap="none" spc="0" baseline="0">
          <a:ln>
            <a:noFill/>
          </a:ln>
          <a:solidFill>
            <a:srgbClr val="FFFFFF"/>
          </a:solidFill>
          <a:uFillTx/>
          <a:latin typeface="Muli Regular"/>
          <a:ea typeface="Muli Regular"/>
          <a:cs typeface="Muli Regular"/>
          <a:sym typeface="Muli Regular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título del patrón</a:t>
            </a:r>
            <a:endParaRPr lang="es-ES_tradnl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  <a:endParaRPr lang="es-ES_tradnl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87DA7DC9-E25C-4AC4-B1FB-D3D6C3E1D253}" type="datetime1">
              <a:rPr lang="es-ES_tradnl" kern="1200" smtClean="0">
                <a:ea typeface="MS PGothic" panose="020B0600070205080204" pitchFamily="34" charset="-128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01/11/2018</a:t>
            </a:fld>
            <a:endParaRPr lang="es-ES_tradnl" kern="1200" smtClean="0">
              <a:ea typeface="MS PGothic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endParaRPr lang="es-AR" kern="1200" smtClean="0">
              <a:ea typeface="MS PGothic" panose="020B0600070205080204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08377915-443E-43E0-AB83-669BE09738BA}" type="slidenum">
              <a:rPr lang="es-ES_tradnl" altLang="es-AR" kern="1200" smtClean="0">
                <a:ea typeface="MS PGothic" panose="020B0600070205080204" pitchFamily="34" charset="-128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s-ES_tradnl" altLang="es-AR" kern="1200" smtClean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82583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5pPr>
      <a:lvl6pPr marL="3429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MS PGothic" pitchFamily="34" charset="-128"/>
        </a:defRPr>
      </a:lvl6pPr>
      <a:lvl7pPr marL="6858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MS PGothic" pitchFamily="34" charset="-128"/>
        </a:defRPr>
      </a:lvl7pPr>
      <a:lvl8pPr marL="10287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MS PGothic" pitchFamily="34" charset="-128"/>
        </a:defRPr>
      </a:lvl8pPr>
      <a:lvl9pPr marL="13716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MS PGothic" pitchFamily="34" charset="-128"/>
        </a:defRPr>
      </a:lvl9pPr>
    </p:titleStyle>
    <p:bodyStyle>
      <a:lvl1pPr marL="257175" indent="-257175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8572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2001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15430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="" xmlns:a16="http://schemas.microsoft.com/office/drawing/2014/main" id="{DEA6852A-E281-4DF9-8DA9-21413C016B1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9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MX" kern="1200"/>
          </a:p>
        </p:txBody>
      </p:sp>
      <p:sp>
        <p:nvSpPr>
          <p:cNvPr id="90115" name="Rectangle 3">
            <a:extLst>
              <a:ext uri="{FF2B5EF4-FFF2-40B4-BE49-F238E27FC236}">
                <a16:creationId xmlns="" xmlns:a16="http://schemas.microsoft.com/office/drawing/2014/main" id="{587B2AF1-65A3-4938-8709-19C0955A77B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2133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latin typeface="Arial Black" panose="020B0A040201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8C58B1D-B336-4457-9D2B-52A991D94221}" type="slidenum">
              <a:rPr lang="es-MX" altLang="es-ES" kern="120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MX" altLang="es-ES" kern="1200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4000" cy="409575"/>
            <a:chOff x="0" y="0"/>
            <a:chExt cx="5760" cy="344"/>
          </a:xfrm>
        </p:grpSpPr>
        <p:sp>
          <p:nvSpPr>
            <p:cNvPr id="1032" name="Rectangle 5">
              <a:extLst>
                <a:ext uri="{FF2B5EF4-FFF2-40B4-BE49-F238E27FC236}">
                  <a16:creationId xmlns="" xmlns:a16="http://schemas.microsoft.com/office/drawing/2014/main" id="{B17C6566-2862-4125-8F31-79500ACA93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altLang="es-ES" sz="1800" kern="12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3" name="Rectangle 6">
              <a:extLst>
                <a:ext uri="{FF2B5EF4-FFF2-40B4-BE49-F238E27FC236}">
                  <a16:creationId xmlns="" xmlns:a16="http://schemas.microsoft.com/office/drawing/2014/main" id="{43A1B796-A1C7-418F-906B-E973518213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altLang="es-ES" sz="1800" kern="12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4" name="Rectangle 7">
              <a:extLst>
                <a:ext uri="{FF2B5EF4-FFF2-40B4-BE49-F238E27FC236}">
                  <a16:creationId xmlns="" xmlns:a16="http://schemas.microsoft.com/office/drawing/2014/main" id="{78888814-CF97-448A-8905-A1C4B817F4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altLang="es-ES" sz="1350" kern="1200">
                <a:solidFill>
                  <a:srgbClr val="666699"/>
                </a:solidFill>
              </a:endParaRPr>
            </a:p>
          </p:txBody>
        </p:sp>
        <p:sp>
          <p:nvSpPr>
            <p:cNvPr id="1035" name="Rectangle 8">
              <a:extLst>
                <a:ext uri="{FF2B5EF4-FFF2-40B4-BE49-F238E27FC236}">
                  <a16:creationId xmlns="" xmlns:a16="http://schemas.microsoft.com/office/drawing/2014/main" id="{FEEA626F-6062-4126-80C0-9ACFB339EB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altLang="es-ES" sz="1350" kern="1200">
                <a:solidFill>
                  <a:srgbClr val="666699"/>
                </a:solidFill>
              </a:endParaRPr>
            </a:p>
          </p:txBody>
        </p:sp>
        <p:sp>
          <p:nvSpPr>
            <p:cNvPr id="1036" name="Rectangle 9">
              <a:extLst>
                <a:ext uri="{FF2B5EF4-FFF2-40B4-BE49-F238E27FC236}">
                  <a16:creationId xmlns="" xmlns:a16="http://schemas.microsoft.com/office/drawing/2014/main" id="{4FDB28D2-5E46-46A3-A1E0-917CB13199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altLang="es-ES" sz="1350" kern="1200">
                <a:solidFill>
                  <a:srgbClr val="9999CC"/>
                </a:solidFill>
              </a:endParaRPr>
            </a:p>
          </p:txBody>
        </p:sp>
        <p:sp>
          <p:nvSpPr>
            <p:cNvPr id="1037" name="Rectangle 10">
              <a:extLst>
                <a:ext uri="{FF2B5EF4-FFF2-40B4-BE49-F238E27FC236}">
                  <a16:creationId xmlns="" xmlns:a16="http://schemas.microsoft.com/office/drawing/2014/main" id="{31BE7D29-E467-4D2B-9D3E-50D3CA146A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altLang="es-ES" sz="1350" kern="1200">
                <a:solidFill>
                  <a:srgbClr val="666699"/>
                </a:solidFill>
              </a:endParaRPr>
            </a:p>
          </p:txBody>
        </p:sp>
        <p:sp>
          <p:nvSpPr>
            <p:cNvPr id="1038" name="Rectangle 11">
              <a:extLst>
                <a:ext uri="{FF2B5EF4-FFF2-40B4-BE49-F238E27FC236}">
                  <a16:creationId xmlns="" xmlns:a16="http://schemas.microsoft.com/office/drawing/2014/main" id="{3B4AFC33-A596-44E1-8F66-2A381B3CC1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altLang="es-ES" sz="1800" kern="12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9" name="Rectangle 12">
              <a:extLst>
                <a:ext uri="{FF2B5EF4-FFF2-40B4-BE49-F238E27FC236}">
                  <a16:creationId xmlns="" xmlns:a16="http://schemas.microsoft.com/office/drawing/2014/main" id="{22886C17-38E1-4199-93E9-C12A29FE42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altLang="es-ES" sz="1350" kern="1200">
                <a:solidFill>
                  <a:srgbClr val="9999CC"/>
                </a:solidFill>
              </a:endParaRPr>
            </a:p>
          </p:txBody>
        </p:sp>
        <p:sp>
          <p:nvSpPr>
            <p:cNvPr id="1040" name="Rectangle 13">
              <a:extLst>
                <a:ext uri="{FF2B5EF4-FFF2-40B4-BE49-F238E27FC236}">
                  <a16:creationId xmlns="" xmlns:a16="http://schemas.microsoft.com/office/drawing/2014/main" id="{D8D7AD6E-8BE8-41AD-A95F-27C4DF8CC0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altLang="es-ES" sz="1350" kern="1200">
                <a:solidFill>
                  <a:srgbClr val="9999CC"/>
                </a:solidFill>
              </a:endParaRPr>
            </a:p>
          </p:txBody>
        </p:sp>
      </p:grp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42900"/>
            <a:ext cx="8229600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MX" altLang="es-ES" smtClean="0"/>
              <a:t>Haga clic para cambiar el estilo de título	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85900"/>
            <a:ext cx="8229600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MX" altLang="es-ES" smtClean="0"/>
              <a:t>Haga clic para modificar el estilo de texto del patrón</a:t>
            </a:r>
          </a:p>
          <a:p>
            <a:pPr lvl="1"/>
            <a:r>
              <a:rPr lang="es-MX" altLang="es-ES" smtClean="0"/>
              <a:t>Segundo nivel</a:t>
            </a:r>
          </a:p>
          <a:p>
            <a:pPr lvl="2"/>
            <a:r>
              <a:rPr lang="es-MX" altLang="es-ES" smtClean="0"/>
              <a:t>Tercer nivel</a:t>
            </a:r>
          </a:p>
          <a:p>
            <a:pPr lvl="3"/>
            <a:r>
              <a:rPr lang="es-MX" altLang="es-ES" smtClean="0"/>
              <a:t>Cuarto nivel</a:t>
            </a:r>
          </a:p>
          <a:p>
            <a:pPr lvl="4"/>
            <a:r>
              <a:rPr lang="es-MX" altLang="es-ES" smtClean="0"/>
              <a:t>Quinto nivel</a:t>
            </a:r>
          </a:p>
        </p:txBody>
      </p:sp>
      <p:sp>
        <p:nvSpPr>
          <p:cNvPr id="90128" name="Rectangle 16">
            <a:extLst>
              <a:ext uri="{FF2B5EF4-FFF2-40B4-BE49-F238E27FC236}">
                <a16:creationId xmlns="" xmlns:a16="http://schemas.microsoft.com/office/drawing/2014/main" id="{6BE0C22D-CC46-4EE3-AAC5-2A6AC8FBC35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MX" kern="1200"/>
          </a:p>
        </p:txBody>
      </p:sp>
    </p:spTree>
    <p:extLst>
      <p:ext uri="{BB962C8B-B14F-4D97-AF65-F5344CB8AC3E}">
        <p14:creationId xmlns:p14="http://schemas.microsoft.com/office/powerpoint/2010/main" val="4164766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¨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anose="05000000000000000000" pitchFamily="2" charset="2"/>
        <a:buChar char="n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¨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="" xmlns:a16="http://schemas.microsoft.com/office/drawing/2014/main" id="{DEA6852A-E281-4DF9-8DA9-21413C016B1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9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MX" kern="1200"/>
          </a:p>
        </p:txBody>
      </p:sp>
      <p:sp>
        <p:nvSpPr>
          <p:cNvPr id="90115" name="Rectangle 3">
            <a:extLst>
              <a:ext uri="{FF2B5EF4-FFF2-40B4-BE49-F238E27FC236}">
                <a16:creationId xmlns="" xmlns:a16="http://schemas.microsoft.com/office/drawing/2014/main" id="{587B2AF1-65A3-4938-8709-19C0955A77B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2133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latin typeface="Arial Black" panose="020B0A040201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8C58B1D-B336-4457-9D2B-52A991D94221}" type="slidenum">
              <a:rPr lang="es-MX" altLang="es-ES" kern="120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MX" altLang="es-ES" kern="1200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4000" cy="409575"/>
            <a:chOff x="0" y="0"/>
            <a:chExt cx="5760" cy="344"/>
          </a:xfrm>
        </p:grpSpPr>
        <p:sp>
          <p:nvSpPr>
            <p:cNvPr id="1032" name="Rectangle 5">
              <a:extLst>
                <a:ext uri="{FF2B5EF4-FFF2-40B4-BE49-F238E27FC236}">
                  <a16:creationId xmlns="" xmlns:a16="http://schemas.microsoft.com/office/drawing/2014/main" id="{B17C6566-2862-4125-8F31-79500ACA93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altLang="es-ES" sz="1800" kern="12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3" name="Rectangle 6">
              <a:extLst>
                <a:ext uri="{FF2B5EF4-FFF2-40B4-BE49-F238E27FC236}">
                  <a16:creationId xmlns="" xmlns:a16="http://schemas.microsoft.com/office/drawing/2014/main" id="{43A1B796-A1C7-418F-906B-E973518213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altLang="es-ES" sz="1800" kern="12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4" name="Rectangle 7">
              <a:extLst>
                <a:ext uri="{FF2B5EF4-FFF2-40B4-BE49-F238E27FC236}">
                  <a16:creationId xmlns="" xmlns:a16="http://schemas.microsoft.com/office/drawing/2014/main" id="{78888814-CF97-448A-8905-A1C4B817F4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altLang="es-ES" sz="1350" kern="1200">
                <a:solidFill>
                  <a:srgbClr val="666699"/>
                </a:solidFill>
              </a:endParaRPr>
            </a:p>
          </p:txBody>
        </p:sp>
        <p:sp>
          <p:nvSpPr>
            <p:cNvPr id="1035" name="Rectangle 8">
              <a:extLst>
                <a:ext uri="{FF2B5EF4-FFF2-40B4-BE49-F238E27FC236}">
                  <a16:creationId xmlns="" xmlns:a16="http://schemas.microsoft.com/office/drawing/2014/main" id="{FEEA626F-6062-4126-80C0-9ACFB339EB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altLang="es-ES" sz="1350" kern="1200">
                <a:solidFill>
                  <a:srgbClr val="666699"/>
                </a:solidFill>
              </a:endParaRPr>
            </a:p>
          </p:txBody>
        </p:sp>
        <p:sp>
          <p:nvSpPr>
            <p:cNvPr id="1036" name="Rectangle 9">
              <a:extLst>
                <a:ext uri="{FF2B5EF4-FFF2-40B4-BE49-F238E27FC236}">
                  <a16:creationId xmlns="" xmlns:a16="http://schemas.microsoft.com/office/drawing/2014/main" id="{4FDB28D2-5E46-46A3-A1E0-917CB13199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altLang="es-ES" sz="1350" kern="1200">
                <a:solidFill>
                  <a:srgbClr val="9999CC"/>
                </a:solidFill>
              </a:endParaRPr>
            </a:p>
          </p:txBody>
        </p:sp>
        <p:sp>
          <p:nvSpPr>
            <p:cNvPr id="1037" name="Rectangle 10">
              <a:extLst>
                <a:ext uri="{FF2B5EF4-FFF2-40B4-BE49-F238E27FC236}">
                  <a16:creationId xmlns="" xmlns:a16="http://schemas.microsoft.com/office/drawing/2014/main" id="{31BE7D29-E467-4D2B-9D3E-50D3CA146A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altLang="es-ES" sz="1350" kern="1200">
                <a:solidFill>
                  <a:srgbClr val="666699"/>
                </a:solidFill>
              </a:endParaRPr>
            </a:p>
          </p:txBody>
        </p:sp>
        <p:sp>
          <p:nvSpPr>
            <p:cNvPr id="1038" name="Rectangle 11">
              <a:extLst>
                <a:ext uri="{FF2B5EF4-FFF2-40B4-BE49-F238E27FC236}">
                  <a16:creationId xmlns="" xmlns:a16="http://schemas.microsoft.com/office/drawing/2014/main" id="{3B4AFC33-A596-44E1-8F66-2A381B3CC1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altLang="es-ES" sz="1800" kern="12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9" name="Rectangle 12">
              <a:extLst>
                <a:ext uri="{FF2B5EF4-FFF2-40B4-BE49-F238E27FC236}">
                  <a16:creationId xmlns="" xmlns:a16="http://schemas.microsoft.com/office/drawing/2014/main" id="{22886C17-38E1-4199-93E9-C12A29FE42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altLang="es-ES" sz="1350" kern="1200">
                <a:solidFill>
                  <a:srgbClr val="9999CC"/>
                </a:solidFill>
              </a:endParaRPr>
            </a:p>
          </p:txBody>
        </p:sp>
        <p:sp>
          <p:nvSpPr>
            <p:cNvPr id="1040" name="Rectangle 13">
              <a:extLst>
                <a:ext uri="{FF2B5EF4-FFF2-40B4-BE49-F238E27FC236}">
                  <a16:creationId xmlns="" xmlns:a16="http://schemas.microsoft.com/office/drawing/2014/main" id="{D8D7AD6E-8BE8-41AD-A95F-27C4DF8CC0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altLang="es-ES" sz="1350" kern="1200">
                <a:solidFill>
                  <a:srgbClr val="9999CC"/>
                </a:solidFill>
              </a:endParaRPr>
            </a:p>
          </p:txBody>
        </p:sp>
      </p:grp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42900"/>
            <a:ext cx="8229600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MX" altLang="es-ES" smtClean="0"/>
              <a:t>Haga clic para cambiar el estilo de título	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85900"/>
            <a:ext cx="8229600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MX" altLang="es-ES" smtClean="0"/>
              <a:t>Haga clic para modificar el estilo de texto del patrón</a:t>
            </a:r>
          </a:p>
          <a:p>
            <a:pPr lvl="1"/>
            <a:r>
              <a:rPr lang="es-MX" altLang="es-ES" smtClean="0"/>
              <a:t>Segundo nivel</a:t>
            </a:r>
          </a:p>
          <a:p>
            <a:pPr lvl="2"/>
            <a:r>
              <a:rPr lang="es-MX" altLang="es-ES" smtClean="0"/>
              <a:t>Tercer nivel</a:t>
            </a:r>
          </a:p>
          <a:p>
            <a:pPr lvl="3"/>
            <a:r>
              <a:rPr lang="es-MX" altLang="es-ES" smtClean="0"/>
              <a:t>Cuarto nivel</a:t>
            </a:r>
          </a:p>
          <a:p>
            <a:pPr lvl="4"/>
            <a:r>
              <a:rPr lang="es-MX" altLang="es-ES" smtClean="0"/>
              <a:t>Quinto nivel</a:t>
            </a:r>
          </a:p>
        </p:txBody>
      </p:sp>
      <p:sp>
        <p:nvSpPr>
          <p:cNvPr id="90128" name="Rectangle 16">
            <a:extLst>
              <a:ext uri="{FF2B5EF4-FFF2-40B4-BE49-F238E27FC236}">
                <a16:creationId xmlns="" xmlns:a16="http://schemas.microsoft.com/office/drawing/2014/main" id="{6BE0C22D-CC46-4EE3-AAC5-2A6AC8FBC35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MX" kern="1200"/>
          </a:p>
        </p:txBody>
      </p:sp>
    </p:spTree>
    <p:extLst>
      <p:ext uri="{BB962C8B-B14F-4D97-AF65-F5344CB8AC3E}">
        <p14:creationId xmlns:p14="http://schemas.microsoft.com/office/powerpoint/2010/main" val="601787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¨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anose="05000000000000000000" pitchFamily="2" charset="2"/>
        <a:buChar char="n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¨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799117" y="400050"/>
            <a:ext cx="6516798" cy="8001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9117" y="1371600"/>
            <a:ext cx="6516798" cy="3143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9118" y="4616451"/>
            <a:ext cx="4240920" cy="2047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/>
                </a:solidFill>
              </a:defRPr>
            </a:lvl1pPr>
          </a:lstStyle>
          <a:p>
            <a:r>
              <a:rPr lang="en-US" kern="1200" smtClean="0">
                <a:solidFill>
                  <a:prstClr val="black"/>
                </a:solidFill>
                <a:latin typeface="Palatino Linotype" panose="02040502050505030304"/>
              </a:rPr>
              <a:t>Alejandro Horacio Ramírez - ar@hmmr.com.ar</a:t>
            </a:r>
            <a:endParaRPr lang="en-US" kern="1200" dirty="0">
              <a:solidFill>
                <a:prstClr val="black"/>
              </a:solidFill>
              <a:latin typeface="Palatino Linotype" panose="02040502050505030304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200813" y="4616451"/>
            <a:ext cx="1028968" cy="2047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/>
                </a:solidFill>
              </a:defRPr>
            </a:lvl1pPr>
          </a:lstStyle>
          <a:p>
            <a:fld id="{D81AA1CC-EA03-474A-8964-E80468A39BA9}" type="datetime1">
              <a:rPr lang="en-US" kern="1200" smtClean="0">
                <a:solidFill>
                  <a:prstClr val="black"/>
                </a:solidFill>
                <a:latin typeface="Palatino Linotype" panose="02040502050505030304"/>
              </a:rPr>
              <a:pPr/>
              <a:t>11/1/2018</a:t>
            </a:fld>
            <a:endParaRPr lang="en-US" kern="1200" dirty="0">
              <a:solidFill>
                <a:prstClr val="black"/>
              </a:solidFill>
              <a:latin typeface="Palatino Linotype" panose="020405020505050303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01276" y="4616451"/>
            <a:ext cx="914639" cy="2047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/>
                </a:solidFill>
              </a:defRPr>
            </a:lvl1pPr>
          </a:lstStyle>
          <a:p>
            <a:fld id="{AAEAE4A8-A6E5-453E-B946-FB774B73F48C}" type="slidenum">
              <a:rPr lang="en-US" kern="1200" smtClean="0">
                <a:solidFill>
                  <a:prstClr val="black"/>
                </a:solidFill>
                <a:latin typeface="Palatino Linotype" panose="02040502050505030304"/>
              </a:rPr>
              <a:pPr/>
              <a:t>‹#›</a:t>
            </a:fld>
            <a:endParaRPr lang="en-US" kern="1200" dirty="0">
              <a:solidFill>
                <a:prstClr val="black"/>
              </a:solidFill>
              <a:latin typeface="Palatino Linotype" panose="02040502050505030304"/>
            </a:endParaRPr>
          </a:p>
        </p:txBody>
      </p:sp>
    </p:spTree>
    <p:extLst>
      <p:ext uri="{BB962C8B-B14F-4D97-AF65-F5344CB8AC3E}">
        <p14:creationId xmlns:p14="http://schemas.microsoft.com/office/powerpoint/2010/main" val="1321228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685800" rtl="0" eaLnBrk="1" latinLnBrk="0" hangingPunct="1">
        <a:lnSpc>
          <a:spcPct val="80000"/>
        </a:lnSpc>
        <a:spcBef>
          <a:spcPct val="0"/>
        </a:spcBef>
        <a:buNone/>
        <a:defRPr sz="27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05740" indent="-171450" algn="l" defTabSz="685800" rtl="0" eaLnBrk="1" latinLnBrk="0" hangingPunct="1">
        <a:lnSpc>
          <a:spcPct val="90000"/>
        </a:lnSpc>
        <a:spcBef>
          <a:spcPts val="135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4577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582930" indent="-137160" algn="l" defTabSz="685800" rtl="0" eaLnBrk="1" latinLnBrk="0" hangingPunct="1">
        <a:lnSpc>
          <a:spcPct val="90000"/>
        </a:lnSpc>
        <a:spcBef>
          <a:spcPts val="45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90" indent="-137160" algn="l" defTabSz="685800" rtl="0" eaLnBrk="1" latinLnBrk="0" hangingPunct="1">
        <a:lnSpc>
          <a:spcPct val="90000"/>
        </a:lnSpc>
        <a:spcBef>
          <a:spcPts val="45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822960" indent="-102870" algn="l" defTabSz="685800" rtl="0" eaLnBrk="1" latinLnBrk="0" hangingPunct="1">
        <a:lnSpc>
          <a:spcPct val="90000"/>
        </a:lnSpc>
        <a:spcBef>
          <a:spcPts val="45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925830" indent="-102870" algn="l" defTabSz="685800" rtl="0" eaLnBrk="1" latinLnBrk="0" hangingPunct="1">
        <a:spcBef>
          <a:spcPts val="450"/>
        </a:spcBef>
        <a:buSzPct val="80000"/>
        <a:buFont typeface="Arial" pitchFamily="34" charset="0"/>
        <a:buChar char="•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028700" indent="-102870" algn="l" defTabSz="685800" rtl="0" eaLnBrk="1" latinLnBrk="0" hangingPunct="1">
        <a:spcBef>
          <a:spcPts val="450"/>
        </a:spcBef>
        <a:buSzPct val="80000"/>
        <a:buFont typeface="Arial" pitchFamily="34" charset="0"/>
        <a:buChar char="•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131570" indent="-102870" algn="l" defTabSz="685800" rtl="0" eaLnBrk="1" latinLnBrk="0" hangingPunct="1">
        <a:spcBef>
          <a:spcPts val="450"/>
        </a:spcBef>
        <a:buSzPct val="80000"/>
        <a:buFont typeface="Arial" pitchFamily="34" charset="0"/>
        <a:buChar char="•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1234440" indent="-102870" algn="l" defTabSz="685800" rtl="0" eaLnBrk="1" latinLnBrk="0" hangingPunct="1">
        <a:spcBef>
          <a:spcPts val="450"/>
        </a:spcBef>
        <a:buSzPct val="80000"/>
        <a:buFont typeface="Arial" pitchFamily="34" charset="0"/>
        <a:buChar char="•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png"/><Relationship Id="rId7" Type="http://schemas.openxmlformats.org/officeDocument/2006/relationships/image" Target="../media/image2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jpg"/><Relationship Id="rId11" Type="http://schemas.openxmlformats.org/officeDocument/2006/relationships/image" Target="../media/image30.png"/><Relationship Id="rId5" Type="http://schemas.openxmlformats.org/officeDocument/2006/relationships/image" Target="../media/image24.jpg"/><Relationship Id="rId10" Type="http://schemas.openxmlformats.org/officeDocument/2006/relationships/image" Target="../media/image29.png"/><Relationship Id="rId4" Type="http://schemas.openxmlformats.org/officeDocument/2006/relationships/image" Target="../media/image23.jp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://www.crowdfunder.com/" TargetMode="Externa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7272" y="1047964"/>
            <a:ext cx="7931649" cy="2846111"/>
          </a:xfrm>
        </p:spPr>
        <p:txBody>
          <a:bodyPr/>
          <a:lstStyle/>
          <a:p>
            <a:pPr algn="ctr"/>
            <a:r>
              <a:rPr lang="es-AR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Ley de Emprendedores</a:t>
            </a:r>
            <a:br>
              <a:rPr lang="es-AR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A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Ley 27.349</a:t>
            </a:r>
            <a:endParaRPr lang="es-A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0" t="19811" r="14811" b="27830"/>
          <a:stretch/>
        </p:blipFill>
        <p:spPr>
          <a:xfrm>
            <a:off x="5825447" y="308226"/>
            <a:ext cx="2969231" cy="1140431"/>
          </a:xfrm>
          <a:prstGeom prst="rect">
            <a:avLst/>
          </a:prstGeom>
        </p:spPr>
      </p:pic>
      <p:sp>
        <p:nvSpPr>
          <p:cNvPr id="5" name="Shape 74"/>
          <p:cNvSpPr txBox="1">
            <a:spLocks/>
          </p:cNvSpPr>
          <p:nvPr/>
        </p:nvSpPr>
        <p:spPr>
          <a:xfrm>
            <a:off x="5630238" y="4105860"/>
            <a:ext cx="4204445" cy="105590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Montserrat"/>
              <a:buNone/>
              <a:defRPr sz="48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4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4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4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4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4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4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4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4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" sz="18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Alejandro H. Ramírez</a:t>
            </a:r>
          </a:p>
          <a:p>
            <a:r>
              <a:rPr lang="en" sz="18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ar@hmmr.com.ar</a:t>
            </a:r>
            <a:endParaRPr lang="en" sz="1800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1213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ctrTitle"/>
          </p:nvPr>
        </p:nvSpPr>
        <p:spPr>
          <a:xfrm>
            <a:off x="461395" y="401927"/>
            <a:ext cx="3917658" cy="1159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Argentina la misma situación</a:t>
            </a:r>
            <a:endParaRPr lang="en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2" name="Shape 609"/>
          <p:cNvGrpSpPr/>
          <p:nvPr/>
        </p:nvGrpSpPr>
        <p:grpSpPr>
          <a:xfrm>
            <a:off x="572356" y="1937570"/>
            <a:ext cx="555544" cy="443827"/>
            <a:chOff x="4604550" y="3714775"/>
            <a:chExt cx="439625" cy="319075"/>
          </a:xfrm>
        </p:grpSpPr>
        <p:sp>
          <p:nvSpPr>
            <p:cNvPr id="13" name="Shape 610"/>
            <p:cNvSpPr/>
            <p:nvPr/>
          </p:nvSpPr>
          <p:spPr>
            <a:xfrm>
              <a:off x="4604550" y="3714775"/>
              <a:ext cx="439625" cy="319075"/>
            </a:xfrm>
            <a:custGeom>
              <a:avLst/>
              <a:gdLst/>
              <a:ahLst/>
              <a:cxnLst/>
              <a:rect l="0" t="0" r="0" b="0"/>
              <a:pathLst>
                <a:path w="17585" h="12763" fill="none" extrusionOk="0">
                  <a:moveTo>
                    <a:pt x="1" y="1"/>
                  </a:moveTo>
                  <a:lnTo>
                    <a:pt x="1" y="12276"/>
                  </a:lnTo>
                  <a:lnTo>
                    <a:pt x="1" y="12276"/>
                  </a:lnTo>
                  <a:lnTo>
                    <a:pt x="1" y="12373"/>
                  </a:lnTo>
                  <a:lnTo>
                    <a:pt x="25" y="12471"/>
                  </a:lnTo>
                  <a:lnTo>
                    <a:pt x="74" y="12544"/>
                  </a:lnTo>
                  <a:lnTo>
                    <a:pt x="122" y="12617"/>
                  </a:lnTo>
                  <a:lnTo>
                    <a:pt x="196" y="12690"/>
                  </a:lnTo>
                  <a:lnTo>
                    <a:pt x="293" y="12714"/>
                  </a:lnTo>
                  <a:lnTo>
                    <a:pt x="366" y="12763"/>
                  </a:lnTo>
                  <a:lnTo>
                    <a:pt x="488" y="12763"/>
                  </a:lnTo>
                  <a:lnTo>
                    <a:pt x="17585" y="1276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" name="Shape 611"/>
            <p:cNvSpPr/>
            <p:nvPr/>
          </p:nvSpPr>
          <p:spPr>
            <a:xfrm>
              <a:off x="4647175" y="3761675"/>
              <a:ext cx="354400" cy="213725"/>
            </a:xfrm>
            <a:custGeom>
              <a:avLst/>
              <a:gdLst/>
              <a:ahLst/>
              <a:cxnLst/>
              <a:rect l="0" t="0" r="0" b="0"/>
              <a:pathLst>
                <a:path w="14176" h="8549" fill="none" extrusionOk="0">
                  <a:moveTo>
                    <a:pt x="1" y="8549"/>
                  </a:moveTo>
                  <a:lnTo>
                    <a:pt x="3654" y="4408"/>
                  </a:lnTo>
                  <a:lnTo>
                    <a:pt x="5821" y="5699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61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61" y="1924"/>
                  </a:lnTo>
                  <a:lnTo>
                    <a:pt x="9085" y="1924"/>
                  </a:lnTo>
                  <a:lnTo>
                    <a:pt x="10571" y="3337"/>
                  </a:lnTo>
                  <a:lnTo>
                    <a:pt x="14175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17" t="35666" r="24000" b="11889"/>
          <a:stretch/>
        </p:blipFill>
        <p:spPr>
          <a:xfrm>
            <a:off x="1619074" y="1949756"/>
            <a:ext cx="7159737" cy="28510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6916" t="10186" r="29500" b="55702"/>
          <a:stretch/>
        </p:blipFill>
        <p:spPr>
          <a:xfrm>
            <a:off x="4253218" y="401927"/>
            <a:ext cx="4587240" cy="13843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93" y="3967317"/>
            <a:ext cx="1244281" cy="4907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27" y="2968900"/>
            <a:ext cx="1259714" cy="81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6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976" y="776918"/>
            <a:ext cx="2355981" cy="4329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524" y="791306"/>
            <a:ext cx="2433116" cy="43521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602" y="776918"/>
            <a:ext cx="2220019" cy="436658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7385"/>
            <a:ext cx="1193180" cy="922003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087640" y="4616605"/>
            <a:ext cx="2576858" cy="334536"/>
          </a:xfrm>
          <a:prstGeom prst="ellipse">
            <a:avLst/>
          </a:pr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0" name="Shape 131"/>
          <p:cNvSpPr txBox="1">
            <a:spLocks noGrp="1"/>
          </p:cNvSpPr>
          <p:nvPr>
            <p:ph type="title"/>
          </p:nvPr>
        </p:nvSpPr>
        <p:spPr>
          <a:xfrm>
            <a:off x="1360666" y="164718"/>
            <a:ext cx="7181168" cy="816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RANKING APERTURA DE UNA EMPRESA</a:t>
            </a:r>
            <a:endParaRPr lang="en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149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/>
          <p:nvPr/>
        </p:nvSpPr>
        <p:spPr>
          <a:xfrm>
            <a:off x="1261366" y="1174699"/>
            <a:ext cx="7423785" cy="3536527"/>
          </a:xfrm>
          <a:custGeom>
            <a:avLst/>
            <a:gdLst/>
            <a:ahLst/>
            <a:cxnLst/>
            <a:rect l="0" t="0" r="0" b="0"/>
            <a:pathLst>
              <a:path w="285750" h="136125" extrusionOk="0">
                <a:moveTo>
                  <a:pt x="74830" y="1313"/>
                </a:moveTo>
                <a:lnTo>
                  <a:pt x="74352" y="1330"/>
                </a:lnTo>
                <a:lnTo>
                  <a:pt x="74864" y="1330"/>
                </a:lnTo>
                <a:lnTo>
                  <a:pt x="74830" y="1313"/>
                </a:lnTo>
                <a:close/>
                <a:moveTo>
                  <a:pt x="77830" y="1739"/>
                </a:moveTo>
                <a:lnTo>
                  <a:pt x="77830" y="1739"/>
                </a:lnTo>
                <a:lnTo>
                  <a:pt x="77830" y="1739"/>
                </a:lnTo>
                <a:close/>
                <a:moveTo>
                  <a:pt x="176011" y="1432"/>
                </a:moveTo>
                <a:lnTo>
                  <a:pt x="176114" y="1636"/>
                </a:lnTo>
                <a:lnTo>
                  <a:pt x="175500" y="1841"/>
                </a:lnTo>
                <a:lnTo>
                  <a:pt x="175807" y="1943"/>
                </a:lnTo>
                <a:lnTo>
                  <a:pt x="178875" y="1943"/>
                </a:lnTo>
                <a:lnTo>
                  <a:pt x="178773" y="1636"/>
                </a:lnTo>
                <a:lnTo>
                  <a:pt x="176011" y="1432"/>
                </a:lnTo>
                <a:close/>
                <a:moveTo>
                  <a:pt x="135102" y="1841"/>
                </a:moveTo>
                <a:lnTo>
                  <a:pt x="134898" y="1943"/>
                </a:lnTo>
                <a:lnTo>
                  <a:pt x="135102" y="2045"/>
                </a:lnTo>
                <a:lnTo>
                  <a:pt x="134489" y="2045"/>
                </a:lnTo>
                <a:lnTo>
                  <a:pt x="134795" y="2148"/>
                </a:lnTo>
                <a:lnTo>
                  <a:pt x="134489" y="2148"/>
                </a:lnTo>
                <a:lnTo>
                  <a:pt x="135920" y="2352"/>
                </a:lnTo>
                <a:lnTo>
                  <a:pt x="135307" y="2455"/>
                </a:lnTo>
                <a:lnTo>
                  <a:pt x="137148" y="2557"/>
                </a:lnTo>
                <a:lnTo>
                  <a:pt x="137148" y="2659"/>
                </a:lnTo>
                <a:lnTo>
                  <a:pt x="139500" y="2148"/>
                </a:lnTo>
                <a:lnTo>
                  <a:pt x="137148" y="2045"/>
                </a:lnTo>
                <a:lnTo>
                  <a:pt x="137250" y="1841"/>
                </a:lnTo>
                <a:lnTo>
                  <a:pt x="136739" y="1841"/>
                </a:lnTo>
                <a:lnTo>
                  <a:pt x="136739" y="2045"/>
                </a:lnTo>
                <a:lnTo>
                  <a:pt x="135102" y="1841"/>
                </a:lnTo>
                <a:close/>
                <a:moveTo>
                  <a:pt x="178466" y="2045"/>
                </a:moveTo>
                <a:lnTo>
                  <a:pt x="177443" y="2148"/>
                </a:lnTo>
                <a:lnTo>
                  <a:pt x="177136" y="2455"/>
                </a:lnTo>
                <a:lnTo>
                  <a:pt x="181534" y="2864"/>
                </a:lnTo>
                <a:lnTo>
                  <a:pt x="181534" y="2864"/>
                </a:lnTo>
                <a:lnTo>
                  <a:pt x="180716" y="2659"/>
                </a:lnTo>
                <a:lnTo>
                  <a:pt x="181023" y="2659"/>
                </a:lnTo>
                <a:lnTo>
                  <a:pt x="180818" y="2250"/>
                </a:lnTo>
                <a:lnTo>
                  <a:pt x="178466" y="2045"/>
                </a:lnTo>
                <a:close/>
                <a:moveTo>
                  <a:pt x="75068" y="3170"/>
                </a:moveTo>
                <a:lnTo>
                  <a:pt x="74870" y="3225"/>
                </a:lnTo>
                <a:lnTo>
                  <a:pt x="75022" y="3201"/>
                </a:lnTo>
                <a:lnTo>
                  <a:pt x="75022" y="3201"/>
                </a:lnTo>
                <a:lnTo>
                  <a:pt x="75068" y="3170"/>
                </a:lnTo>
                <a:close/>
                <a:moveTo>
                  <a:pt x="72920" y="1227"/>
                </a:moveTo>
                <a:lnTo>
                  <a:pt x="72102" y="1330"/>
                </a:lnTo>
                <a:lnTo>
                  <a:pt x="72511" y="1330"/>
                </a:lnTo>
                <a:lnTo>
                  <a:pt x="70977" y="1534"/>
                </a:lnTo>
                <a:lnTo>
                  <a:pt x="71591" y="1739"/>
                </a:lnTo>
                <a:lnTo>
                  <a:pt x="70364" y="1739"/>
                </a:lnTo>
                <a:lnTo>
                  <a:pt x="70568" y="1841"/>
                </a:lnTo>
                <a:lnTo>
                  <a:pt x="70057" y="1943"/>
                </a:lnTo>
                <a:lnTo>
                  <a:pt x="71080" y="2045"/>
                </a:lnTo>
                <a:lnTo>
                  <a:pt x="69648" y="2045"/>
                </a:lnTo>
                <a:lnTo>
                  <a:pt x="69750" y="2352"/>
                </a:lnTo>
                <a:lnTo>
                  <a:pt x="70670" y="2352"/>
                </a:lnTo>
                <a:lnTo>
                  <a:pt x="69545" y="2557"/>
                </a:lnTo>
                <a:lnTo>
                  <a:pt x="70568" y="2557"/>
                </a:lnTo>
                <a:lnTo>
                  <a:pt x="70466" y="2659"/>
                </a:lnTo>
                <a:lnTo>
                  <a:pt x="72102" y="2557"/>
                </a:lnTo>
                <a:lnTo>
                  <a:pt x="70773" y="2761"/>
                </a:lnTo>
                <a:lnTo>
                  <a:pt x="70466" y="2966"/>
                </a:lnTo>
                <a:lnTo>
                  <a:pt x="70159" y="3068"/>
                </a:lnTo>
                <a:lnTo>
                  <a:pt x="70977" y="3170"/>
                </a:lnTo>
                <a:lnTo>
                  <a:pt x="70364" y="3273"/>
                </a:lnTo>
                <a:lnTo>
                  <a:pt x="72102" y="3477"/>
                </a:lnTo>
                <a:lnTo>
                  <a:pt x="72102" y="3170"/>
                </a:lnTo>
                <a:lnTo>
                  <a:pt x="72307" y="3273"/>
                </a:lnTo>
                <a:lnTo>
                  <a:pt x="73330" y="3170"/>
                </a:lnTo>
                <a:lnTo>
                  <a:pt x="73227" y="3068"/>
                </a:lnTo>
                <a:lnTo>
                  <a:pt x="73739" y="2864"/>
                </a:lnTo>
                <a:lnTo>
                  <a:pt x="73432" y="3068"/>
                </a:lnTo>
                <a:lnTo>
                  <a:pt x="75580" y="2557"/>
                </a:lnTo>
                <a:lnTo>
                  <a:pt x="74557" y="2455"/>
                </a:lnTo>
                <a:lnTo>
                  <a:pt x="74659" y="2045"/>
                </a:lnTo>
                <a:lnTo>
                  <a:pt x="74966" y="1841"/>
                </a:lnTo>
                <a:lnTo>
                  <a:pt x="74352" y="1943"/>
                </a:lnTo>
                <a:lnTo>
                  <a:pt x="74455" y="2045"/>
                </a:lnTo>
                <a:lnTo>
                  <a:pt x="73534" y="1739"/>
                </a:lnTo>
                <a:lnTo>
                  <a:pt x="73534" y="1636"/>
                </a:lnTo>
                <a:lnTo>
                  <a:pt x="72920" y="1227"/>
                </a:lnTo>
                <a:close/>
                <a:moveTo>
                  <a:pt x="74870" y="3225"/>
                </a:moveTo>
                <a:lnTo>
                  <a:pt x="73227" y="3477"/>
                </a:lnTo>
                <a:lnTo>
                  <a:pt x="74301" y="3380"/>
                </a:lnTo>
                <a:lnTo>
                  <a:pt x="74301" y="3380"/>
                </a:lnTo>
                <a:lnTo>
                  <a:pt x="74870" y="3225"/>
                </a:lnTo>
                <a:close/>
                <a:moveTo>
                  <a:pt x="74352" y="3375"/>
                </a:moveTo>
                <a:lnTo>
                  <a:pt x="74301" y="3380"/>
                </a:lnTo>
                <a:lnTo>
                  <a:pt x="74301" y="3380"/>
                </a:lnTo>
                <a:lnTo>
                  <a:pt x="73943" y="3477"/>
                </a:lnTo>
                <a:lnTo>
                  <a:pt x="74352" y="3375"/>
                </a:lnTo>
                <a:close/>
                <a:moveTo>
                  <a:pt x="182148" y="2557"/>
                </a:moveTo>
                <a:lnTo>
                  <a:pt x="182250" y="2966"/>
                </a:lnTo>
                <a:lnTo>
                  <a:pt x="182148" y="3170"/>
                </a:lnTo>
                <a:lnTo>
                  <a:pt x="182045" y="3580"/>
                </a:lnTo>
                <a:lnTo>
                  <a:pt x="185114" y="3170"/>
                </a:lnTo>
                <a:lnTo>
                  <a:pt x="183682" y="2761"/>
                </a:lnTo>
                <a:lnTo>
                  <a:pt x="183170" y="2864"/>
                </a:lnTo>
                <a:lnTo>
                  <a:pt x="182966" y="2761"/>
                </a:lnTo>
                <a:lnTo>
                  <a:pt x="183068" y="2659"/>
                </a:lnTo>
                <a:lnTo>
                  <a:pt x="182455" y="2557"/>
                </a:lnTo>
                <a:lnTo>
                  <a:pt x="182455" y="2557"/>
                </a:lnTo>
                <a:lnTo>
                  <a:pt x="182557" y="2659"/>
                </a:lnTo>
                <a:lnTo>
                  <a:pt x="182148" y="2557"/>
                </a:lnTo>
                <a:close/>
                <a:moveTo>
                  <a:pt x="64739" y="2557"/>
                </a:moveTo>
                <a:lnTo>
                  <a:pt x="63614" y="2864"/>
                </a:lnTo>
                <a:lnTo>
                  <a:pt x="64023" y="2864"/>
                </a:lnTo>
                <a:lnTo>
                  <a:pt x="63716" y="2966"/>
                </a:lnTo>
                <a:lnTo>
                  <a:pt x="63716" y="2966"/>
                </a:lnTo>
                <a:lnTo>
                  <a:pt x="64432" y="2864"/>
                </a:lnTo>
                <a:lnTo>
                  <a:pt x="64125" y="2966"/>
                </a:lnTo>
                <a:lnTo>
                  <a:pt x="64534" y="3068"/>
                </a:lnTo>
                <a:lnTo>
                  <a:pt x="64125" y="3068"/>
                </a:lnTo>
                <a:lnTo>
                  <a:pt x="64330" y="3170"/>
                </a:lnTo>
                <a:lnTo>
                  <a:pt x="63511" y="3375"/>
                </a:lnTo>
                <a:lnTo>
                  <a:pt x="65352" y="3477"/>
                </a:lnTo>
                <a:lnTo>
                  <a:pt x="65352" y="3580"/>
                </a:lnTo>
                <a:lnTo>
                  <a:pt x="66068" y="3682"/>
                </a:lnTo>
                <a:lnTo>
                  <a:pt x="66273" y="3375"/>
                </a:lnTo>
                <a:lnTo>
                  <a:pt x="66580" y="3170"/>
                </a:lnTo>
                <a:lnTo>
                  <a:pt x="65966" y="2966"/>
                </a:lnTo>
                <a:lnTo>
                  <a:pt x="66068" y="2864"/>
                </a:lnTo>
                <a:lnTo>
                  <a:pt x="65148" y="2966"/>
                </a:lnTo>
                <a:lnTo>
                  <a:pt x="65148" y="2864"/>
                </a:lnTo>
                <a:lnTo>
                  <a:pt x="64739" y="2557"/>
                </a:lnTo>
                <a:close/>
                <a:moveTo>
                  <a:pt x="67705" y="2966"/>
                </a:moveTo>
                <a:lnTo>
                  <a:pt x="67295" y="3273"/>
                </a:lnTo>
                <a:lnTo>
                  <a:pt x="67705" y="3477"/>
                </a:lnTo>
                <a:lnTo>
                  <a:pt x="67398" y="3682"/>
                </a:lnTo>
                <a:lnTo>
                  <a:pt x="69136" y="3273"/>
                </a:lnTo>
                <a:lnTo>
                  <a:pt x="67705" y="2966"/>
                </a:lnTo>
                <a:close/>
                <a:moveTo>
                  <a:pt x="136943" y="3170"/>
                </a:moveTo>
                <a:lnTo>
                  <a:pt x="135818" y="3273"/>
                </a:lnTo>
                <a:lnTo>
                  <a:pt x="136841" y="3682"/>
                </a:lnTo>
                <a:lnTo>
                  <a:pt x="136432" y="3886"/>
                </a:lnTo>
                <a:lnTo>
                  <a:pt x="137557" y="3886"/>
                </a:lnTo>
                <a:lnTo>
                  <a:pt x="137352" y="3989"/>
                </a:lnTo>
                <a:lnTo>
                  <a:pt x="137761" y="4091"/>
                </a:lnTo>
                <a:lnTo>
                  <a:pt x="138784" y="3784"/>
                </a:lnTo>
                <a:lnTo>
                  <a:pt x="137659" y="3477"/>
                </a:lnTo>
                <a:lnTo>
                  <a:pt x="137761" y="3477"/>
                </a:lnTo>
                <a:lnTo>
                  <a:pt x="137148" y="3375"/>
                </a:lnTo>
                <a:lnTo>
                  <a:pt x="136943" y="3170"/>
                </a:lnTo>
                <a:close/>
                <a:moveTo>
                  <a:pt x="131114" y="2250"/>
                </a:moveTo>
                <a:lnTo>
                  <a:pt x="131114" y="2352"/>
                </a:lnTo>
                <a:lnTo>
                  <a:pt x="130295" y="2352"/>
                </a:lnTo>
                <a:lnTo>
                  <a:pt x="131318" y="2864"/>
                </a:lnTo>
                <a:lnTo>
                  <a:pt x="130705" y="2864"/>
                </a:lnTo>
                <a:lnTo>
                  <a:pt x="131625" y="3375"/>
                </a:lnTo>
                <a:lnTo>
                  <a:pt x="132648" y="3273"/>
                </a:lnTo>
                <a:lnTo>
                  <a:pt x="132545" y="3170"/>
                </a:lnTo>
                <a:lnTo>
                  <a:pt x="132545" y="3068"/>
                </a:lnTo>
                <a:lnTo>
                  <a:pt x="132955" y="3068"/>
                </a:lnTo>
                <a:lnTo>
                  <a:pt x="133261" y="3273"/>
                </a:lnTo>
                <a:lnTo>
                  <a:pt x="133875" y="3068"/>
                </a:lnTo>
                <a:lnTo>
                  <a:pt x="133670" y="3170"/>
                </a:lnTo>
                <a:lnTo>
                  <a:pt x="134080" y="3273"/>
                </a:lnTo>
                <a:lnTo>
                  <a:pt x="132443" y="3580"/>
                </a:lnTo>
                <a:lnTo>
                  <a:pt x="132750" y="3784"/>
                </a:lnTo>
                <a:lnTo>
                  <a:pt x="134080" y="3784"/>
                </a:lnTo>
                <a:lnTo>
                  <a:pt x="132545" y="4091"/>
                </a:lnTo>
                <a:lnTo>
                  <a:pt x="134284" y="4602"/>
                </a:lnTo>
                <a:lnTo>
                  <a:pt x="134386" y="4398"/>
                </a:lnTo>
                <a:lnTo>
                  <a:pt x="134284" y="4295"/>
                </a:lnTo>
                <a:lnTo>
                  <a:pt x="134898" y="3886"/>
                </a:lnTo>
                <a:lnTo>
                  <a:pt x="134898" y="3580"/>
                </a:lnTo>
                <a:lnTo>
                  <a:pt x="135205" y="3477"/>
                </a:lnTo>
                <a:lnTo>
                  <a:pt x="135511" y="3170"/>
                </a:lnTo>
                <a:lnTo>
                  <a:pt x="136432" y="3068"/>
                </a:lnTo>
                <a:lnTo>
                  <a:pt x="135920" y="2864"/>
                </a:lnTo>
                <a:lnTo>
                  <a:pt x="136023" y="2761"/>
                </a:lnTo>
                <a:lnTo>
                  <a:pt x="134795" y="2659"/>
                </a:lnTo>
                <a:lnTo>
                  <a:pt x="134795" y="2455"/>
                </a:lnTo>
                <a:lnTo>
                  <a:pt x="134182" y="2557"/>
                </a:lnTo>
                <a:lnTo>
                  <a:pt x="134386" y="2352"/>
                </a:lnTo>
                <a:lnTo>
                  <a:pt x="133261" y="2250"/>
                </a:lnTo>
                <a:lnTo>
                  <a:pt x="133261" y="2250"/>
                </a:lnTo>
                <a:lnTo>
                  <a:pt x="133568" y="2864"/>
                </a:lnTo>
                <a:lnTo>
                  <a:pt x="133568" y="2864"/>
                </a:lnTo>
                <a:lnTo>
                  <a:pt x="132750" y="2455"/>
                </a:lnTo>
                <a:lnTo>
                  <a:pt x="131318" y="2455"/>
                </a:lnTo>
                <a:lnTo>
                  <a:pt x="131932" y="2250"/>
                </a:lnTo>
                <a:close/>
                <a:moveTo>
                  <a:pt x="66682" y="4398"/>
                </a:moveTo>
                <a:lnTo>
                  <a:pt x="66784" y="4500"/>
                </a:lnTo>
                <a:lnTo>
                  <a:pt x="66477" y="4500"/>
                </a:lnTo>
                <a:lnTo>
                  <a:pt x="67091" y="4705"/>
                </a:lnTo>
                <a:lnTo>
                  <a:pt x="66784" y="4705"/>
                </a:lnTo>
                <a:lnTo>
                  <a:pt x="68232" y="4795"/>
                </a:lnTo>
                <a:lnTo>
                  <a:pt x="68232" y="4795"/>
                </a:lnTo>
                <a:lnTo>
                  <a:pt x="68625" y="4500"/>
                </a:lnTo>
                <a:lnTo>
                  <a:pt x="66682" y="4398"/>
                </a:lnTo>
                <a:close/>
                <a:moveTo>
                  <a:pt x="68232" y="4795"/>
                </a:moveTo>
                <a:lnTo>
                  <a:pt x="68216" y="4807"/>
                </a:lnTo>
                <a:lnTo>
                  <a:pt x="68324" y="4801"/>
                </a:lnTo>
                <a:lnTo>
                  <a:pt x="68324" y="4801"/>
                </a:lnTo>
                <a:lnTo>
                  <a:pt x="68232" y="4795"/>
                </a:lnTo>
                <a:close/>
                <a:moveTo>
                  <a:pt x="71489" y="4500"/>
                </a:moveTo>
                <a:lnTo>
                  <a:pt x="70568" y="4705"/>
                </a:lnTo>
                <a:lnTo>
                  <a:pt x="71080" y="4807"/>
                </a:lnTo>
                <a:lnTo>
                  <a:pt x="71489" y="4500"/>
                </a:lnTo>
                <a:close/>
                <a:moveTo>
                  <a:pt x="81102" y="205"/>
                </a:moveTo>
                <a:lnTo>
                  <a:pt x="81614" y="409"/>
                </a:lnTo>
                <a:lnTo>
                  <a:pt x="80386" y="307"/>
                </a:lnTo>
                <a:lnTo>
                  <a:pt x="80489" y="409"/>
                </a:lnTo>
                <a:lnTo>
                  <a:pt x="79773" y="409"/>
                </a:lnTo>
                <a:lnTo>
                  <a:pt x="79977" y="511"/>
                </a:lnTo>
                <a:lnTo>
                  <a:pt x="79466" y="511"/>
                </a:lnTo>
                <a:lnTo>
                  <a:pt x="80693" y="920"/>
                </a:lnTo>
                <a:lnTo>
                  <a:pt x="80693" y="920"/>
                </a:lnTo>
                <a:lnTo>
                  <a:pt x="79159" y="716"/>
                </a:lnTo>
                <a:lnTo>
                  <a:pt x="77011" y="716"/>
                </a:lnTo>
                <a:lnTo>
                  <a:pt x="77727" y="818"/>
                </a:lnTo>
                <a:lnTo>
                  <a:pt x="73841" y="1023"/>
                </a:lnTo>
                <a:lnTo>
                  <a:pt x="73943" y="1125"/>
                </a:lnTo>
                <a:lnTo>
                  <a:pt x="74864" y="1023"/>
                </a:lnTo>
                <a:lnTo>
                  <a:pt x="74864" y="1023"/>
                </a:lnTo>
                <a:lnTo>
                  <a:pt x="74250" y="1125"/>
                </a:lnTo>
                <a:lnTo>
                  <a:pt x="75989" y="1125"/>
                </a:lnTo>
                <a:lnTo>
                  <a:pt x="74659" y="1227"/>
                </a:lnTo>
                <a:lnTo>
                  <a:pt x="74830" y="1313"/>
                </a:lnTo>
                <a:lnTo>
                  <a:pt x="74830" y="1313"/>
                </a:lnTo>
                <a:lnTo>
                  <a:pt x="77216" y="1227"/>
                </a:lnTo>
                <a:lnTo>
                  <a:pt x="74557" y="1534"/>
                </a:lnTo>
                <a:lnTo>
                  <a:pt x="74557" y="1534"/>
                </a:lnTo>
                <a:lnTo>
                  <a:pt x="78034" y="1330"/>
                </a:lnTo>
                <a:lnTo>
                  <a:pt x="75784" y="1739"/>
                </a:lnTo>
                <a:lnTo>
                  <a:pt x="75784" y="1739"/>
                </a:lnTo>
                <a:lnTo>
                  <a:pt x="78341" y="1636"/>
                </a:lnTo>
                <a:lnTo>
                  <a:pt x="78341" y="1636"/>
                </a:lnTo>
                <a:lnTo>
                  <a:pt x="77830" y="1739"/>
                </a:lnTo>
                <a:lnTo>
                  <a:pt x="81818" y="1125"/>
                </a:lnTo>
                <a:lnTo>
                  <a:pt x="81818" y="1125"/>
                </a:lnTo>
                <a:lnTo>
                  <a:pt x="80386" y="1534"/>
                </a:lnTo>
                <a:lnTo>
                  <a:pt x="81409" y="1534"/>
                </a:lnTo>
                <a:lnTo>
                  <a:pt x="77523" y="1943"/>
                </a:lnTo>
                <a:lnTo>
                  <a:pt x="78648" y="2352"/>
                </a:lnTo>
                <a:lnTo>
                  <a:pt x="78648" y="2352"/>
                </a:lnTo>
                <a:lnTo>
                  <a:pt x="75375" y="2045"/>
                </a:lnTo>
                <a:lnTo>
                  <a:pt x="75375" y="2352"/>
                </a:lnTo>
                <a:lnTo>
                  <a:pt x="76193" y="2761"/>
                </a:lnTo>
                <a:lnTo>
                  <a:pt x="75682" y="2761"/>
                </a:lnTo>
                <a:lnTo>
                  <a:pt x="77216" y="2864"/>
                </a:lnTo>
                <a:lnTo>
                  <a:pt x="75022" y="3201"/>
                </a:lnTo>
                <a:lnTo>
                  <a:pt x="75022" y="3201"/>
                </a:lnTo>
                <a:lnTo>
                  <a:pt x="74761" y="3375"/>
                </a:lnTo>
                <a:lnTo>
                  <a:pt x="75170" y="3477"/>
                </a:lnTo>
                <a:lnTo>
                  <a:pt x="74148" y="3682"/>
                </a:lnTo>
                <a:lnTo>
                  <a:pt x="74045" y="3886"/>
                </a:lnTo>
                <a:lnTo>
                  <a:pt x="75989" y="3580"/>
                </a:lnTo>
                <a:lnTo>
                  <a:pt x="73739" y="3989"/>
                </a:lnTo>
                <a:lnTo>
                  <a:pt x="73432" y="3682"/>
                </a:lnTo>
                <a:lnTo>
                  <a:pt x="72716" y="3682"/>
                </a:lnTo>
                <a:lnTo>
                  <a:pt x="72818" y="4193"/>
                </a:lnTo>
                <a:lnTo>
                  <a:pt x="71489" y="4500"/>
                </a:lnTo>
                <a:lnTo>
                  <a:pt x="71489" y="4500"/>
                </a:lnTo>
                <a:lnTo>
                  <a:pt x="71489" y="4500"/>
                </a:lnTo>
                <a:lnTo>
                  <a:pt x="71284" y="4807"/>
                </a:lnTo>
                <a:lnTo>
                  <a:pt x="71898" y="4705"/>
                </a:lnTo>
                <a:lnTo>
                  <a:pt x="71898" y="4807"/>
                </a:lnTo>
                <a:lnTo>
                  <a:pt x="75784" y="4807"/>
                </a:lnTo>
                <a:lnTo>
                  <a:pt x="75477" y="5011"/>
                </a:lnTo>
                <a:lnTo>
                  <a:pt x="75477" y="5011"/>
                </a:lnTo>
                <a:lnTo>
                  <a:pt x="77318" y="4705"/>
                </a:lnTo>
                <a:lnTo>
                  <a:pt x="77727" y="4398"/>
                </a:lnTo>
                <a:lnTo>
                  <a:pt x="77114" y="4398"/>
                </a:lnTo>
                <a:lnTo>
                  <a:pt x="77216" y="4193"/>
                </a:lnTo>
                <a:lnTo>
                  <a:pt x="75682" y="4091"/>
                </a:lnTo>
                <a:lnTo>
                  <a:pt x="76193" y="4091"/>
                </a:lnTo>
                <a:lnTo>
                  <a:pt x="76091" y="3989"/>
                </a:lnTo>
                <a:lnTo>
                  <a:pt x="78341" y="3886"/>
                </a:lnTo>
                <a:lnTo>
                  <a:pt x="78545" y="3580"/>
                </a:lnTo>
                <a:lnTo>
                  <a:pt x="80489" y="3375"/>
                </a:lnTo>
                <a:lnTo>
                  <a:pt x="79977" y="3170"/>
                </a:lnTo>
                <a:lnTo>
                  <a:pt x="81205" y="3068"/>
                </a:lnTo>
                <a:lnTo>
                  <a:pt x="79159" y="2761"/>
                </a:lnTo>
                <a:lnTo>
                  <a:pt x="81614" y="2659"/>
                </a:lnTo>
                <a:lnTo>
                  <a:pt x="80386" y="2455"/>
                </a:lnTo>
                <a:lnTo>
                  <a:pt x="82534" y="2352"/>
                </a:lnTo>
                <a:lnTo>
                  <a:pt x="81920" y="2250"/>
                </a:lnTo>
                <a:lnTo>
                  <a:pt x="83966" y="2250"/>
                </a:lnTo>
                <a:lnTo>
                  <a:pt x="83864" y="2148"/>
                </a:lnTo>
                <a:lnTo>
                  <a:pt x="84375" y="2045"/>
                </a:lnTo>
                <a:lnTo>
                  <a:pt x="83557" y="2045"/>
                </a:lnTo>
                <a:lnTo>
                  <a:pt x="84682" y="1943"/>
                </a:lnTo>
                <a:lnTo>
                  <a:pt x="84580" y="1739"/>
                </a:lnTo>
                <a:lnTo>
                  <a:pt x="88466" y="1125"/>
                </a:lnTo>
                <a:lnTo>
                  <a:pt x="86216" y="1330"/>
                </a:lnTo>
                <a:lnTo>
                  <a:pt x="90920" y="614"/>
                </a:lnTo>
                <a:lnTo>
                  <a:pt x="89898" y="511"/>
                </a:lnTo>
                <a:lnTo>
                  <a:pt x="90000" y="409"/>
                </a:lnTo>
                <a:lnTo>
                  <a:pt x="89795" y="409"/>
                </a:lnTo>
                <a:lnTo>
                  <a:pt x="89898" y="307"/>
                </a:lnTo>
                <a:lnTo>
                  <a:pt x="89898" y="307"/>
                </a:lnTo>
                <a:lnTo>
                  <a:pt x="87136" y="409"/>
                </a:lnTo>
                <a:lnTo>
                  <a:pt x="88466" y="205"/>
                </a:lnTo>
                <a:lnTo>
                  <a:pt x="84682" y="205"/>
                </a:lnTo>
                <a:lnTo>
                  <a:pt x="84989" y="409"/>
                </a:lnTo>
                <a:lnTo>
                  <a:pt x="82739" y="205"/>
                </a:lnTo>
                <a:lnTo>
                  <a:pt x="83352" y="409"/>
                </a:lnTo>
                <a:lnTo>
                  <a:pt x="83352" y="409"/>
                </a:lnTo>
                <a:lnTo>
                  <a:pt x="81102" y="205"/>
                </a:lnTo>
                <a:close/>
                <a:moveTo>
                  <a:pt x="62898" y="4909"/>
                </a:moveTo>
                <a:lnTo>
                  <a:pt x="63205" y="5011"/>
                </a:lnTo>
                <a:lnTo>
                  <a:pt x="63205" y="4909"/>
                </a:lnTo>
                <a:close/>
                <a:moveTo>
                  <a:pt x="55227" y="3989"/>
                </a:moveTo>
                <a:lnTo>
                  <a:pt x="55330" y="4091"/>
                </a:lnTo>
                <a:lnTo>
                  <a:pt x="50318" y="5011"/>
                </a:lnTo>
                <a:lnTo>
                  <a:pt x="50523" y="5011"/>
                </a:lnTo>
                <a:lnTo>
                  <a:pt x="50318" y="5216"/>
                </a:lnTo>
                <a:lnTo>
                  <a:pt x="50318" y="5216"/>
                </a:lnTo>
                <a:lnTo>
                  <a:pt x="51545" y="5011"/>
                </a:lnTo>
                <a:lnTo>
                  <a:pt x="51443" y="5318"/>
                </a:lnTo>
                <a:lnTo>
                  <a:pt x="54102" y="4500"/>
                </a:lnTo>
                <a:lnTo>
                  <a:pt x="53591" y="4909"/>
                </a:lnTo>
                <a:lnTo>
                  <a:pt x="53591" y="4909"/>
                </a:lnTo>
                <a:lnTo>
                  <a:pt x="56045" y="4091"/>
                </a:lnTo>
                <a:lnTo>
                  <a:pt x="55227" y="3989"/>
                </a:lnTo>
                <a:close/>
                <a:moveTo>
                  <a:pt x="65761" y="4705"/>
                </a:moveTo>
                <a:lnTo>
                  <a:pt x="63818" y="4807"/>
                </a:lnTo>
                <a:lnTo>
                  <a:pt x="64227" y="4909"/>
                </a:lnTo>
                <a:lnTo>
                  <a:pt x="63920" y="4909"/>
                </a:lnTo>
                <a:lnTo>
                  <a:pt x="64330" y="5011"/>
                </a:lnTo>
                <a:lnTo>
                  <a:pt x="64023" y="5216"/>
                </a:lnTo>
                <a:lnTo>
                  <a:pt x="63205" y="5011"/>
                </a:lnTo>
                <a:lnTo>
                  <a:pt x="62898" y="5114"/>
                </a:lnTo>
                <a:lnTo>
                  <a:pt x="63000" y="5114"/>
                </a:lnTo>
                <a:lnTo>
                  <a:pt x="63102" y="5318"/>
                </a:lnTo>
                <a:lnTo>
                  <a:pt x="63102" y="5318"/>
                </a:lnTo>
                <a:lnTo>
                  <a:pt x="62489" y="5216"/>
                </a:lnTo>
                <a:lnTo>
                  <a:pt x="61875" y="5420"/>
                </a:lnTo>
                <a:lnTo>
                  <a:pt x="64125" y="5420"/>
                </a:lnTo>
                <a:lnTo>
                  <a:pt x="62898" y="5625"/>
                </a:lnTo>
                <a:lnTo>
                  <a:pt x="63102" y="5727"/>
                </a:lnTo>
                <a:lnTo>
                  <a:pt x="63000" y="5932"/>
                </a:lnTo>
                <a:lnTo>
                  <a:pt x="63000" y="5932"/>
                </a:lnTo>
                <a:lnTo>
                  <a:pt x="65148" y="5420"/>
                </a:lnTo>
                <a:lnTo>
                  <a:pt x="64943" y="5318"/>
                </a:lnTo>
                <a:lnTo>
                  <a:pt x="65761" y="4705"/>
                </a:lnTo>
                <a:close/>
                <a:moveTo>
                  <a:pt x="209148" y="5011"/>
                </a:moveTo>
                <a:lnTo>
                  <a:pt x="209455" y="5420"/>
                </a:lnTo>
                <a:lnTo>
                  <a:pt x="207102" y="5216"/>
                </a:lnTo>
                <a:lnTo>
                  <a:pt x="207409" y="5318"/>
                </a:lnTo>
                <a:lnTo>
                  <a:pt x="207205" y="5318"/>
                </a:lnTo>
                <a:lnTo>
                  <a:pt x="207716" y="5625"/>
                </a:lnTo>
                <a:lnTo>
                  <a:pt x="207511" y="5625"/>
                </a:lnTo>
                <a:lnTo>
                  <a:pt x="211705" y="5932"/>
                </a:lnTo>
                <a:lnTo>
                  <a:pt x="210170" y="5420"/>
                </a:lnTo>
                <a:lnTo>
                  <a:pt x="210170" y="5420"/>
                </a:lnTo>
                <a:lnTo>
                  <a:pt x="212420" y="5727"/>
                </a:lnTo>
                <a:lnTo>
                  <a:pt x="212318" y="5523"/>
                </a:lnTo>
                <a:lnTo>
                  <a:pt x="209148" y="5011"/>
                </a:lnTo>
                <a:close/>
                <a:moveTo>
                  <a:pt x="65148" y="5932"/>
                </a:moveTo>
                <a:lnTo>
                  <a:pt x="65966" y="6239"/>
                </a:lnTo>
                <a:lnTo>
                  <a:pt x="66989" y="5932"/>
                </a:lnTo>
                <a:close/>
                <a:moveTo>
                  <a:pt x="59523" y="4500"/>
                </a:moveTo>
                <a:lnTo>
                  <a:pt x="58193" y="4807"/>
                </a:lnTo>
                <a:lnTo>
                  <a:pt x="58295" y="5011"/>
                </a:lnTo>
                <a:lnTo>
                  <a:pt x="57886" y="5216"/>
                </a:lnTo>
                <a:lnTo>
                  <a:pt x="58193" y="5420"/>
                </a:lnTo>
                <a:lnTo>
                  <a:pt x="56455" y="5216"/>
                </a:lnTo>
                <a:lnTo>
                  <a:pt x="56659" y="5216"/>
                </a:lnTo>
                <a:lnTo>
                  <a:pt x="55739" y="4909"/>
                </a:lnTo>
                <a:lnTo>
                  <a:pt x="55841" y="4807"/>
                </a:lnTo>
                <a:lnTo>
                  <a:pt x="54716" y="4909"/>
                </a:lnTo>
                <a:lnTo>
                  <a:pt x="55227" y="5011"/>
                </a:lnTo>
                <a:lnTo>
                  <a:pt x="53795" y="5216"/>
                </a:lnTo>
                <a:lnTo>
                  <a:pt x="54818" y="5216"/>
                </a:lnTo>
                <a:lnTo>
                  <a:pt x="53182" y="5420"/>
                </a:lnTo>
                <a:lnTo>
                  <a:pt x="54511" y="5318"/>
                </a:lnTo>
                <a:lnTo>
                  <a:pt x="52466" y="5727"/>
                </a:lnTo>
                <a:lnTo>
                  <a:pt x="53386" y="5932"/>
                </a:lnTo>
                <a:lnTo>
                  <a:pt x="53693" y="5830"/>
                </a:lnTo>
                <a:lnTo>
                  <a:pt x="53898" y="5932"/>
                </a:lnTo>
                <a:lnTo>
                  <a:pt x="54307" y="5830"/>
                </a:lnTo>
                <a:lnTo>
                  <a:pt x="54409" y="5727"/>
                </a:lnTo>
                <a:lnTo>
                  <a:pt x="55227" y="5625"/>
                </a:lnTo>
                <a:lnTo>
                  <a:pt x="54614" y="5830"/>
                </a:lnTo>
                <a:lnTo>
                  <a:pt x="56455" y="5727"/>
                </a:lnTo>
                <a:lnTo>
                  <a:pt x="56455" y="5727"/>
                </a:lnTo>
                <a:lnTo>
                  <a:pt x="54102" y="6136"/>
                </a:lnTo>
                <a:lnTo>
                  <a:pt x="54102" y="6341"/>
                </a:lnTo>
                <a:lnTo>
                  <a:pt x="57784" y="5932"/>
                </a:lnTo>
                <a:lnTo>
                  <a:pt x="57682" y="5932"/>
                </a:lnTo>
                <a:lnTo>
                  <a:pt x="59625" y="5727"/>
                </a:lnTo>
                <a:lnTo>
                  <a:pt x="60443" y="5114"/>
                </a:lnTo>
                <a:lnTo>
                  <a:pt x="58909" y="5318"/>
                </a:lnTo>
                <a:lnTo>
                  <a:pt x="59216" y="5114"/>
                </a:lnTo>
                <a:lnTo>
                  <a:pt x="58909" y="5114"/>
                </a:lnTo>
                <a:lnTo>
                  <a:pt x="59523" y="4500"/>
                </a:lnTo>
                <a:close/>
                <a:moveTo>
                  <a:pt x="70057" y="4705"/>
                </a:moveTo>
                <a:lnTo>
                  <a:pt x="68324" y="4801"/>
                </a:lnTo>
                <a:lnTo>
                  <a:pt x="68324" y="4801"/>
                </a:lnTo>
                <a:lnTo>
                  <a:pt x="68420" y="4807"/>
                </a:lnTo>
                <a:lnTo>
                  <a:pt x="68420" y="5318"/>
                </a:lnTo>
                <a:lnTo>
                  <a:pt x="67909" y="5625"/>
                </a:lnTo>
                <a:lnTo>
                  <a:pt x="67807" y="5830"/>
                </a:lnTo>
                <a:lnTo>
                  <a:pt x="68420" y="6034"/>
                </a:lnTo>
                <a:lnTo>
                  <a:pt x="68318" y="6136"/>
                </a:lnTo>
                <a:lnTo>
                  <a:pt x="69955" y="6136"/>
                </a:lnTo>
                <a:lnTo>
                  <a:pt x="69648" y="6341"/>
                </a:lnTo>
                <a:lnTo>
                  <a:pt x="75580" y="6034"/>
                </a:lnTo>
                <a:lnTo>
                  <a:pt x="75068" y="5932"/>
                </a:lnTo>
                <a:lnTo>
                  <a:pt x="75580" y="5523"/>
                </a:lnTo>
                <a:lnTo>
                  <a:pt x="74966" y="5420"/>
                </a:lnTo>
                <a:lnTo>
                  <a:pt x="75068" y="5318"/>
                </a:lnTo>
                <a:lnTo>
                  <a:pt x="71898" y="5523"/>
                </a:lnTo>
                <a:lnTo>
                  <a:pt x="72000" y="5625"/>
                </a:lnTo>
                <a:lnTo>
                  <a:pt x="70261" y="5420"/>
                </a:lnTo>
                <a:lnTo>
                  <a:pt x="70159" y="5523"/>
                </a:lnTo>
                <a:lnTo>
                  <a:pt x="69750" y="5523"/>
                </a:lnTo>
                <a:lnTo>
                  <a:pt x="70261" y="5318"/>
                </a:lnTo>
                <a:lnTo>
                  <a:pt x="69239" y="4909"/>
                </a:lnTo>
                <a:lnTo>
                  <a:pt x="70568" y="4909"/>
                </a:lnTo>
                <a:lnTo>
                  <a:pt x="69443" y="4807"/>
                </a:lnTo>
                <a:lnTo>
                  <a:pt x="70057" y="4705"/>
                </a:lnTo>
                <a:close/>
                <a:moveTo>
                  <a:pt x="165273" y="4705"/>
                </a:moveTo>
                <a:lnTo>
                  <a:pt x="160773" y="4909"/>
                </a:lnTo>
                <a:lnTo>
                  <a:pt x="160875" y="5011"/>
                </a:lnTo>
                <a:lnTo>
                  <a:pt x="160364" y="5114"/>
                </a:lnTo>
                <a:lnTo>
                  <a:pt x="159341" y="5420"/>
                </a:lnTo>
                <a:lnTo>
                  <a:pt x="158727" y="5625"/>
                </a:lnTo>
                <a:lnTo>
                  <a:pt x="158830" y="5727"/>
                </a:lnTo>
                <a:lnTo>
                  <a:pt x="158216" y="5830"/>
                </a:lnTo>
                <a:lnTo>
                  <a:pt x="158727" y="5932"/>
                </a:lnTo>
                <a:lnTo>
                  <a:pt x="158318" y="6239"/>
                </a:lnTo>
                <a:lnTo>
                  <a:pt x="158727" y="6341"/>
                </a:lnTo>
                <a:lnTo>
                  <a:pt x="158318" y="6443"/>
                </a:lnTo>
                <a:lnTo>
                  <a:pt x="158114" y="6648"/>
                </a:lnTo>
                <a:lnTo>
                  <a:pt x="157602" y="6955"/>
                </a:lnTo>
                <a:lnTo>
                  <a:pt x="158114" y="7261"/>
                </a:lnTo>
                <a:lnTo>
                  <a:pt x="160057" y="7057"/>
                </a:lnTo>
                <a:lnTo>
                  <a:pt x="159750" y="6852"/>
                </a:lnTo>
                <a:lnTo>
                  <a:pt x="160159" y="6341"/>
                </a:lnTo>
                <a:lnTo>
                  <a:pt x="160875" y="6239"/>
                </a:lnTo>
                <a:lnTo>
                  <a:pt x="160875" y="6136"/>
                </a:lnTo>
                <a:lnTo>
                  <a:pt x="161182" y="6034"/>
                </a:lnTo>
                <a:lnTo>
                  <a:pt x="160977" y="5932"/>
                </a:lnTo>
                <a:lnTo>
                  <a:pt x="165273" y="4705"/>
                </a:lnTo>
                <a:close/>
                <a:moveTo>
                  <a:pt x="212114" y="6852"/>
                </a:moveTo>
                <a:lnTo>
                  <a:pt x="211500" y="7261"/>
                </a:lnTo>
                <a:lnTo>
                  <a:pt x="214057" y="7364"/>
                </a:lnTo>
                <a:lnTo>
                  <a:pt x="212114" y="6852"/>
                </a:lnTo>
                <a:close/>
                <a:moveTo>
                  <a:pt x="177955" y="7159"/>
                </a:moveTo>
                <a:lnTo>
                  <a:pt x="178568" y="7466"/>
                </a:lnTo>
                <a:lnTo>
                  <a:pt x="177852" y="7261"/>
                </a:lnTo>
                <a:lnTo>
                  <a:pt x="177955" y="7159"/>
                </a:lnTo>
                <a:close/>
                <a:moveTo>
                  <a:pt x="58602" y="6955"/>
                </a:moveTo>
                <a:lnTo>
                  <a:pt x="57375" y="7159"/>
                </a:lnTo>
                <a:lnTo>
                  <a:pt x="57784" y="7568"/>
                </a:lnTo>
                <a:lnTo>
                  <a:pt x="58602" y="7261"/>
                </a:lnTo>
                <a:lnTo>
                  <a:pt x="58602" y="6955"/>
                </a:lnTo>
                <a:close/>
                <a:moveTo>
                  <a:pt x="108307" y="7568"/>
                </a:moveTo>
                <a:lnTo>
                  <a:pt x="108211" y="7587"/>
                </a:lnTo>
                <a:lnTo>
                  <a:pt x="108211" y="7587"/>
                </a:lnTo>
                <a:lnTo>
                  <a:pt x="108381" y="7603"/>
                </a:lnTo>
                <a:lnTo>
                  <a:pt x="108381" y="7603"/>
                </a:lnTo>
                <a:lnTo>
                  <a:pt x="108307" y="7568"/>
                </a:lnTo>
                <a:close/>
                <a:moveTo>
                  <a:pt x="73636" y="7159"/>
                </a:moveTo>
                <a:lnTo>
                  <a:pt x="74659" y="7670"/>
                </a:lnTo>
                <a:lnTo>
                  <a:pt x="76193" y="7670"/>
                </a:lnTo>
                <a:lnTo>
                  <a:pt x="76193" y="7466"/>
                </a:lnTo>
                <a:lnTo>
                  <a:pt x="75989" y="7261"/>
                </a:lnTo>
                <a:lnTo>
                  <a:pt x="73636" y="7159"/>
                </a:lnTo>
                <a:close/>
                <a:moveTo>
                  <a:pt x="108381" y="7603"/>
                </a:moveTo>
                <a:lnTo>
                  <a:pt x="109841" y="8284"/>
                </a:lnTo>
                <a:lnTo>
                  <a:pt x="110250" y="7773"/>
                </a:lnTo>
                <a:lnTo>
                  <a:pt x="108381" y="7603"/>
                </a:lnTo>
                <a:close/>
                <a:moveTo>
                  <a:pt x="68011" y="6852"/>
                </a:moveTo>
                <a:lnTo>
                  <a:pt x="64227" y="7364"/>
                </a:lnTo>
                <a:lnTo>
                  <a:pt x="63511" y="8386"/>
                </a:lnTo>
                <a:lnTo>
                  <a:pt x="63511" y="8386"/>
                </a:lnTo>
                <a:lnTo>
                  <a:pt x="64534" y="8182"/>
                </a:lnTo>
                <a:lnTo>
                  <a:pt x="64739" y="7773"/>
                </a:lnTo>
                <a:lnTo>
                  <a:pt x="65352" y="7773"/>
                </a:lnTo>
                <a:lnTo>
                  <a:pt x="68011" y="6852"/>
                </a:lnTo>
                <a:close/>
                <a:moveTo>
                  <a:pt x="216716" y="8182"/>
                </a:moveTo>
                <a:lnTo>
                  <a:pt x="217227" y="8489"/>
                </a:lnTo>
                <a:lnTo>
                  <a:pt x="217330" y="8182"/>
                </a:lnTo>
                <a:close/>
                <a:moveTo>
                  <a:pt x="62080" y="6852"/>
                </a:moveTo>
                <a:lnTo>
                  <a:pt x="60852" y="7159"/>
                </a:lnTo>
                <a:lnTo>
                  <a:pt x="61568" y="7364"/>
                </a:lnTo>
                <a:lnTo>
                  <a:pt x="61057" y="7466"/>
                </a:lnTo>
                <a:lnTo>
                  <a:pt x="61057" y="7568"/>
                </a:lnTo>
                <a:lnTo>
                  <a:pt x="60341" y="7773"/>
                </a:lnTo>
                <a:lnTo>
                  <a:pt x="60034" y="7466"/>
                </a:lnTo>
                <a:lnTo>
                  <a:pt x="59420" y="7773"/>
                </a:lnTo>
                <a:lnTo>
                  <a:pt x="59727" y="8182"/>
                </a:lnTo>
                <a:lnTo>
                  <a:pt x="60136" y="8284"/>
                </a:lnTo>
                <a:lnTo>
                  <a:pt x="60443" y="8898"/>
                </a:lnTo>
                <a:lnTo>
                  <a:pt x="61159" y="8898"/>
                </a:lnTo>
                <a:lnTo>
                  <a:pt x="61364" y="8489"/>
                </a:lnTo>
                <a:lnTo>
                  <a:pt x="62182" y="8591"/>
                </a:lnTo>
                <a:lnTo>
                  <a:pt x="63205" y="7773"/>
                </a:lnTo>
                <a:lnTo>
                  <a:pt x="62795" y="7875"/>
                </a:lnTo>
                <a:lnTo>
                  <a:pt x="62795" y="7670"/>
                </a:lnTo>
                <a:lnTo>
                  <a:pt x="62898" y="7670"/>
                </a:lnTo>
                <a:lnTo>
                  <a:pt x="62182" y="7568"/>
                </a:lnTo>
                <a:lnTo>
                  <a:pt x="63409" y="7261"/>
                </a:lnTo>
                <a:lnTo>
                  <a:pt x="63205" y="7159"/>
                </a:lnTo>
                <a:lnTo>
                  <a:pt x="63511" y="6852"/>
                </a:lnTo>
                <a:close/>
                <a:moveTo>
                  <a:pt x="47250" y="6443"/>
                </a:moveTo>
                <a:lnTo>
                  <a:pt x="47148" y="6852"/>
                </a:lnTo>
                <a:lnTo>
                  <a:pt x="43977" y="8386"/>
                </a:lnTo>
                <a:lnTo>
                  <a:pt x="44284" y="8386"/>
                </a:lnTo>
                <a:lnTo>
                  <a:pt x="44898" y="8693"/>
                </a:lnTo>
                <a:lnTo>
                  <a:pt x="44795" y="9102"/>
                </a:lnTo>
                <a:lnTo>
                  <a:pt x="44795" y="9102"/>
                </a:lnTo>
                <a:lnTo>
                  <a:pt x="51955" y="7159"/>
                </a:lnTo>
                <a:lnTo>
                  <a:pt x="51545" y="6545"/>
                </a:lnTo>
                <a:lnTo>
                  <a:pt x="50318" y="6750"/>
                </a:lnTo>
                <a:lnTo>
                  <a:pt x="50420" y="6545"/>
                </a:lnTo>
                <a:lnTo>
                  <a:pt x="50011" y="6648"/>
                </a:lnTo>
                <a:lnTo>
                  <a:pt x="50216" y="6545"/>
                </a:lnTo>
                <a:lnTo>
                  <a:pt x="47250" y="6443"/>
                </a:lnTo>
                <a:close/>
                <a:moveTo>
                  <a:pt x="158625" y="7261"/>
                </a:moveTo>
                <a:lnTo>
                  <a:pt x="157602" y="7875"/>
                </a:lnTo>
                <a:lnTo>
                  <a:pt x="157500" y="8182"/>
                </a:lnTo>
                <a:lnTo>
                  <a:pt x="156989" y="8284"/>
                </a:lnTo>
                <a:lnTo>
                  <a:pt x="159034" y="9102"/>
                </a:lnTo>
                <a:lnTo>
                  <a:pt x="158830" y="9102"/>
                </a:lnTo>
                <a:lnTo>
                  <a:pt x="158830" y="9205"/>
                </a:lnTo>
                <a:lnTo>
                  <a:pt x="158727" y="9205"/>
                </a:lnTo>
                <a:lnTo>
                  <a:pt x="158727" y="9307"/>
                </a:lnTo>
                <a:lnTo>
                  <a:pt x="158625" y="9307"/>
                </a:lnTo>
                <a:lnTo>
                  <a:pt x="160773" y="9614"/>
                </a:lnTo>
                <a:lnTo>
                  <a:pt x="160773" y="9614"/>
                </a:lnTo>
                <a:lnTo>
                  <a:pt x="160568" y="9511"/>
                </a:lnTo>
                <a:lnTo>
                  <a:pt x="161489" y="9511"/>
                </a:lnTo>
                <a:lnTo>
                  <a:pt x="159239" y="8080"/>
                </a:lnTo>
                <a:lnTo>
                  <a:pt x="159341" y="7773"/>
                </a:lnTo>
                <a:lnTo>
                  <a:pt x="159545" y="7670"/>
                </a:lnTo>
                <a:lnTo>
                  <a:pt x="159545" y="7466"/>
                </a:lnTo>
                <a:lnTo>
                  <a:pt x="158625" y="7261"/>
                </a:lnTo>
                <a:close/>
                <a:moveTo>
                  <a:pt x="18920" y="9818"/>
                </a:moveTo>
                <a:lnTo>
                  <a:pt x="18511" y="9920"/>
                </a:lnTo>
                <a:lnTo>
                  <a:pt x="18511" y="9920"/>
                </a:lnTo>
                <a:lnTo>
                  <a:pt x="18637" y="9901"/>
                </a:lnTo>
                <a:lnTo>
                  <a:pt x="18637" y="9901"/>
                </a:lnTo>
                <a:lnTo>
                  <a:pt x="18920" y="9818"/>
                </a:lnTo>
                <a:close/>
                <a:moveTo>
                  <a:pt x="137352" y="10125"/>
                </a:moveTo>
                <a:lnTo>
                  <a:pt x="137352" y="10125"/>
                </a:lnTo>
                <a:lnTo>
                  <a:pt x="137352" y="10125"/>
                </a:lnTo>
                <a:close/>
                <a:moveTo>
                  <a:pt x="88977" y="9818"/>
                </a:moveTo>
                <a:lnTo>
                  <a:pt x="88670" y="10125"/>
                </a:lnTo>
                <a:lnTo>
                  <a:pt x="88466" y="10125"/>
                </a:lnTo>
                <a:lnTo>
                  <a:pt x="88364" y="10432"/>
                </a:lnTo>
                <a:lnTo>
                  <a:pt x="88875" y="10534"/>
                </a:lnTo>
                <a:lnTo>
                  <a:pt x="88568" y="10636"/>
                </a:lnTo>
                <a:lnTo>
                  <a:pt x="89489" y="10636"/>
                </a:lnTo>
                <a:lnTo>
                  <a:pt x="90000" y="10227"/>
                </a:lnTo>
                <a:lnTo>
                  <a:pt x="88977" y="9818"/>
                </a:lnTo>
                <a:close/>
                <a:moveTo>
                  <a:pt x="52466" y="7261"/>
                </a:moveTo>
                <a:lnTo>
                  <a:pt x="48170" y="8591"/>
                </a:lnTo>
                <a:lnTo>
                  <a:pt x="48784" y="8693"/>
                </a:lnTo>
                <a:lnTo>
                  <a:pt x="48375" y="8898"/>
                </a:lnTo>
                <a:lnTo>
                  <a:pt x="50216" y="8795"/>
                </a:lnTo>
                <a:lnTo>
                  <a:pt x="50216" y="8795"/>
                </a:lnTo>
                <a:lnTo>
                  <a:pt x="49705" y="8898"/>
                </a:lnTo>
                <a:lnTo>
                  <a:pt x="49807" y="8898"/>
                </a:lnTo>
                <a:lnTo>
                  <a:pt x="47761" y="9307"/>
                </a:lnTo>
                <a:lnTo>
                  <a:pt x="51545" y="9818"/>
                </a:lnTo>
                <a:lnTo>
                  <a:pt x="48273" y="9920"/>
                </a:lnTo>
                <a:lnTo>
                  <a:pt x="47557" y="10534"/>
                </a:lnTo>
                <a:lnTo>
                  <a:pt x="49193" y="10739"/>
                </a:lnTo>
                <a:lnTo>
                  <a:pt x="48989" y="11352"/>
                </a:lnTo>
                <a:lnTo>
                  <a:pt x="54102" y="10534"/>
                </a:lnTo>
                <a:lnTo>
                  <a:pt x="54102" y="10739"/>
                </a:lnTo>
                <a:lnTo>
                  <a:pt x="54818" y="10841"/>
                </a:lnTo>
                <a:lnTo>
                  <a:pt x="54614" y="10943"/>
                </a:lnTo>
                <a:lnTo>
                  <a:pt x="56148" y="11045"/>
                </a:lnTo>
                <a:lnTo>
                  <a:pt x="57170" y="10534"/>
                </a:lnTo>
                <a:lnTo>
                  <a:pt x="56250" y="10739"/>
                </a:lnTo>
                <a:lnTo>
                  <a:pt x="56455" y="10534"/>
                </a:lnTo>
                <a:lnTo>
                  <a:pt x="56352" y="10432"/>
                </a:lnTo>
                <a:lnTo>
                  <a:pt x="58295" y="10023"/>
                </a:lnTo>
                <a:lnTo>
                  <a:pt x="57989" y="9920"/>
                </a:lnTo>
                <a:lnTo>
                  <a:pt x="57989" y="9818"/>
                </a:lnTo>
                <a:lnTo>
                  <a:pt x="56864" y="9409"/>
                </a:lnTo>
                <a:lnTo>
                  <a:pt x="57682" y="7670"/>
                </a:lnTo>
                <a:lnTo>
                  <a:pt x="56455" y="7364"/>
                </a:lnTo>
                <a:lnTo>
                  <a:pt x="55739" y="8489"/>
                </a:lnTo>
                <a:lnTo>
                  <a:pt x="55023" y="8693"/>
                </a:lnTo>
                <a:lnTo>
                  <a:pt x="55023" y="8693"/>
                </a:lnTo>
                <a:lnTo>
                  <a:pt x="55227" y="7875"/>
                </a:lnTo>
                <a:lnTo>
                  <a:pt x="54614" y="7773"/>
                </a:lnTo>
                <a:lnTo>
                  <a:pt x="53591" y="8080"/>
                </a:lnTo>
                <a:lnTo>
                  <a:pt x="53693" y="7977"/>
                </a:lnTo>
                <a:lnTo>
                  <a:pt x="53182" y="8080"/>
                </a:lnTo>
                <a:lnTo>
                  <a:pt x="53182" y="8080"/>
                </a:lnTo>
                <a:lnTo>
                  <a:pt x="53898" y="7773"/>
                </a:lnTo>
                <a:lnTo>
                  <a:pt x="51750" y="7875"/>
                </a:lnTo>
                <a:lnTo>
                  <a:pt x="52466" y="7261"/>
                </a:lnTo>
                <a:close/>
                <a:moveTo>
                  <a:pt x="60341" y="10330"/>
                </a:moveTo>
                <a:lnTo>
                  <a:pt x="58602" y="10841"/>
                </a:lnTo>
                <a:lnTo>
                  <a:pt x="59114" y="11148"/>
                </a:lnTo>
                <a:lnTo>
                  <a:pt x="60136" y="11352"/>
                </a:lnTo>
                <a:lnTo>
                  <a:pt x="61159" y="11045"/>
                </a:lnTo>
                <a:lnTo>
                  <a:pt x="60239" y="10432"/>
                </a:lnTo>
                <a:lnTo>
                  <a:pt x="60341" y="10330"/>
                </a:lnTo>
                <a:close/>
                <a:moveTo>
                  <a:pt x="175193" y="11250"/>
                </a:moveTo>
                <a:lnTo>
                  <a:pt x="176114" y="11557"/>
                </a:lnTo>
                <a:lnTo>
                  <a:pt x="176114" y="12068"/>
                </a:lnTo>
                <a:lnTo>
                  <a:pt x="177136" y="12170"/>
                </a:lnTo>
                <a:lnTo>
                  <a:pt x="177136" y="12170"/>
                </a:lnTo>
                <a:lnTo>
                  <a:pt x="176011" y="12068"/>
                </a:lnTo>
                <a:lnTo>
                  <a:pt x="175193" y="11250"/>
                </a:lnTo>
                <a:close/>
                <a:moveTo>
                  <a:pt x="73023" y="11557"/>
                </a:moveTo>
                <a:lnTo>
                  <a:pt x="72307" y="12375"/>
                </a:lnTo>
                <a:lnTo>
                  <a:pt x="73432" y="12375"/>
                </a:lnTo>
                <a:lnTo>
                  <a:pt x="74148" y="11659"/>
                </a:lnTo>
                <a:lnTo>
                  <a:pt x="73023" y="11557"/>
                </a:lnTo>
                <a:close/>
                <a:moveTo>
                  <a:pt x="108409" y="13295"/>
                </a:moveTo>
                <a:lnTo>
                  <a:pt x="108716" y="13398"/>
                </a:lnTo>
                <a:lnTo>
                  <a:pt x="108818" y="13398"/>
                </a:lnTo>
                <a:lnTo>
                  <a:pt x="108409" y="13295"/>
                </a:lnTo>
                <a:close/>
                <a:moveTo>
                  <a:pt x="9205" y="13807"/>
                </a:moveTo>
                <a:lnTo>
                  <a:pt x="9102" y="13909"/>
                </a:lnTo>
                <a:lnTo>
                  <a:pt x="9205" y="13909"/>
                </a:lnTo>
                <a:lnTo>
                  <a:pt x="9205" y="13807"/>
                </a:lnTo>
                <a:close/>
                <a:moveTo>
                  <a:pt x="5420" y="11045"/>
                </a:moveTo>
                <a:lnTo>
                  <a:pt x="0" y="14420"/>
                </a:lnTo>
                <a:lnTo>
                  <a:pt x="511" y="14318"/>
                </a:lnTo>
                <a:lnTo>
                  <a:pt x="1227" y="13909"/>
                </a:lnTo>
                <a:lnTo>
                  <a:pt x="1227" y="13705"/>
                </a:lnTo>
                <a:lnTo>
                  <a:pt x="1739" y="13398"/>
                </a:lnTo>
                <a:lnTo>
                  <a:pt x="1636" y="13500"/>
                </a:lnTo>
                <a:lnTo>
                  <a:pt x="2352" y="13295"/>
                </a:lnTo>
                <a:lnTo>
                  <a:pt x="2148" y="13398"/>
                </a:lnTo>
                <a:lnTo>
                  <a:pt x="2761" y="13193"/>
                </a:lnTo>
                <a:lnTo>
                  <a:pt x="2761" y="13193"/>
                </a:lnTo>
                <a:lnTo>
                  <a:pt x="1636" y="14011"/>
                </a:lnTo>
                <a:lnTo>
                  <a:pt x="3273" y="14114"/>
                </a:lnTo>
                <a:lnTo>
                  <a:pt x="3068" y="14625"/>
                </a:lnTo>
                <a:lnTo>
                  <a:pt x="3375" y="15034"/>
                </a:lnTo>
                <a:lnTo>
                  <a:pt x="3989" y="14932"/>
                </a:lnTo>
                <a:lnTo>
                  <a:pt x="3682" y="15136"/>
                </a:lnTo>
                <a:lnTo>
                  <a:pt x="4295" y="14932"/>
                </a:lnTo>
                <a:lnTo>
                  <a:pt x="4193" y="15034"/>
                </a:lnTo>
                <a:lnTo>
                  <a:pt x="4193" y="15034"/>
                </a:lnTo>
                <a:lnTo>
                  <a:pt x="4602" y="14727"/>
                </a:lnTo>
                <a:lnTo>
                  <a:pt x="4500" y="14625"/>
                </a:lnTo>
                <a:lnTo>
                  <a:pt x="5523" y="14318"/>
                </a:lnTo>
                <a:lnTo>
                  <a:pt x="5318" y="14318"/>
                </a:lnTo>
                <a:lnTo>
                  <a:pt x="5830" y="14114"/>
                </a:lnTo>
                <a:lnTo>
                  <a:pt x="5727" y="14114"/>
                </a:lnTo>
                <a:lnTo>
                  <a:pt x="5727" y="13909"/>
                </a:lnTo>
                <a:lnTo>
                  <a:pt x="6136" y="14011"/>
                </a:lnTo>
                <a:lnTo>
                  <a:pt x="6750" y="14011"/>
                </a:lnTo>
                <a:lnTo>
                  <a:pt x="6852" y="13807"/>
                </a:lnTo>
                <a:lnTo>
                  <a:pt x="7159" y="13909"/>
                </a:lnTo>
                <a:lnTo>
                  <a:pt x="8386" y="13500"/>
                </a:lnTo>
                <a:lnTo>
                  <a:pt x="8080" y="13398"/>
                </a:lnTo>
                <a:lnTo>
                  <a:pt x="7977" y="13398"/>
                </a:lnTo>
                <a:lnTo>
                  <a:pt x="8080" y="13193"/>
                </a:lnTo>
                <a:lnTo>
                  <a:pt x="8080" y="12886"/>
                </a:lnTo>
                <a:lnTo>
                  <a:pt x="7364" y="12682"/>
                </a:lnTo>
                <a:lnTo>
                  <a:pt x="7364" y="12682"/>
                </a:lnTo>
                <a:lnTo>
                  <a:pt x="7568" y="12784"/>
                </a:lnTo>
                <a:lnTo>
                  <a:pt x="6852" y="12886"/>
                </a:lnTo>
                <a:lnTo>
                  <a:pt x="7261" y="12682"/>
                </a:lnTo>
                <a:lnTo>
                  <a:pt x="6341" y="12682"/>
                </a:lnTo>
                <a:lnTo>
                  <a:pt x="6034" y="12989"/>
                </a:lnTo>
                <a:lnTo>
                  <a:pt x="6034" y="13193"/>
                </a:lnTo>
                <a:lnTo>
                  <a:pt x="5625" y="13398"/>
                </a:lnTo>
                <a:lnTo>
                  <a:pt x="5625" y="13398"/>
                </a:lnTo>
                <a:lnTo>
                  <a:pt x="5932" y="13193"/>
                </a:lnTo>
                <a:lnTo>
                  <a:pt x="5523" y="13295"/>
                </a:lnTo>
                <a:lnTo>
                  <a:pt x="5523" y="13091"/>
                </a:lnTo>
                <a:lnTo>
                  <a:pt x="6545" y="12375"/>
                </a:lnTo>
                <a:lnTo>
                  <a:pt x="6136" y="12375"/>
                </a:lnTo>
                <a:lnTo>
                  <a:pt x="6648" y="12068"/>
                </a:lnTo>
                <a:lnTo>
                  <a:pt x="5830" y="11659"/>
                </a:lnTo>
                <a:lnTo>
                  <a:pt x="5932" y="11557"/>
                </a:lnTo>
                <a:lnTo>
                  <a:pt x="5727" y="11352"/>
                </a:lnTo>
                <a:lnTo>
                  <a:pt x="5523" y="11557"/>
                </a:lnTo>
                <a:lnTo>
                  <a:pt x="5523" y="11352"/>
                </a:lnTo>
                <a:lnTo>
                  <a:pt x="5625" y="11250"/>
                </a:lnTo>
                <a:lnTo>
                  <a:pt x="5420" y="11045"/>
                </a:lnTo>
                <a:close/>
                <a:moveTo>
                  <a:pt x="113011" y="13193"/>
                </a:moveTo>
                <a:lnTo>
                  <a:pt x="112807" y="13398"/>
                </a:lnTo>
                <a:lnTo>
                  <a:pt x="112500" y="13398"/>
                </a:lnTo>
                <a:lnTo>
                  <a:pt x="112193" y="13602"/>
                </a:lnTo>
                <a:lnTo>
                  <a:pt x="111682" y="13500"/>
                </a:lnTo>
                <a:lnTo>
                  <a:pt x="111682" y="13500"/>
                </a:lnTo>
                <a:lnTo>
                  <a:pt x="111784" y="13807"/>
                </a:lnTo>
                <a:lnTo>
                  <a:pt x="111170" y="13500"/>
                </a:lnTo>
                <a:lnTo>
                  <a:pt x="110864" y="13500"/>
                </a:lnTo>
                <a:lnTo>
                  <a:pt x="110864" y="13807"/>
                </a:lnTo>
                <a:lnTo>
                  <a:pt x="110250" y="13602"/>
                </a:lnTo>
                <a:lnTo>
                  <a:pt x="110148" y="14011"/>
                </a:lnTo>
                <a:lnTo>
                  <a:pt x="109739" y="14011"/>
                </a:lnTo>
                <a:lnTo>
                  <a:pt x="109636" y="14216"/>
                </a:lnTo>
                <a:lnTo>
                  <a:pt x="109432" y="14114"/>
                </a:lnTo>
                <a:lnTo>
                  <a:pt x="109534" y="14011"/>
                </a:lnTo>
                <a:lnTo>
                  <a:pt x="109330" y="13807"/>
                </a:lnTo>
                <a:lnTo>
                  <a:pt x="109534" y="13602"/>
                </a:lnTo>
                <a:lnTo>
                  <a:pt x="108716" y="13398"/>
                </a:lnTo>
                <a:lnTo>
                  <a:pt x="108511" y="13398"/>
                </a:lnTo>
                <a:lnTo>
                  <a:pt x="108716" y="13705"/>
                </a:lnTo>
                <a:lnTo>
                  <a:pt x="108102" y="13500"/>
                </a:lnTo>
                <a:lnTo>
                  <a:pt x="108102" y="13500"/>
                </a:lnTo>
                <a:lnTo>
                  <a:pt x="108205" y="13602"/>
                </a:lnTo>
                <a:lnTo>
                  <a:pt x="108102" y="13705"/>
                </a:lnTo>
                <a:lnTo>
                  <a:pt x="107898" y="13705"/>
                </a:lnTo>
                <a:lnTo>
                  <a:pt x="108205" y="13807"/>
                </a:lnTo>
                <a:lnTo>
                  <a:pt x="107693" y="13807"/>
                </a:lnTo>
                <a:lnTo>
                  <a:pt x="107795" y="14011"/>
                </a:lnTo>
                <a:lnTo>
                  <a:pt x="107386" y="14011"/>
                </a:lnTo>
                <a:lnTo>
                  <a:pt x="109125" y="14114"/>
                </a:lnTo>
                <a:lnTo>
                  <a:pt x="108614" y="14318"/>
                </a:lnTo>
                <a:lnTo>
                  <a:pt x="109125" y="14318"/>
                </a:lnTo>
                <a:lnTo>
                  <a:pt x="109125" y="14420"/>
                </a:lnTo>
                <a:lnTo>
                  <a:pt x="107898" y="14523"/>
                </a:lnTo>
                <a:lnTo>
                  <a:pt x="107795" y="14727"/>
                </a:lnTo>
                <a:lnTo>
                  <a:pt x="109227" y="14830"/>
                </a:lnTo>
                <a:lnTo>
                  <a:pt x="108818" y="15136"/>
                </a:lnTo>
                <a:lnTo>
                  <a:pt x="109227" y="15034"/>
                </a:lnTo>
                <a:lnTo>
                  <a:pt x="108307" y="15341"/>
                </a:lnTo>
                <a:lnTo>
                  <a:pt x="108716" y="15545"/>
                </a:lnTo>
                <a:lnTo>
                  <a:pt x="109432" y="15443"/>
                </a:lnTo>
                <a:lnTo>
                  <a:pt x="111375" y="15852"/>
                </a:lnTo>
                <a:lnTo>
                  <a:pt x="114648" y="14625"/>
                </a:lnTo>
                <a:lnTo>
                  <a:pt x="114648" y="14216"/>
                </a:lnTo>
                <a:lnTo>
                  <a:pt x="114034" y="13807"/>
                </a:lnTo>
                <a:lnTo>
                  <a:pt x="113830" y="13500"/>
                </a:lnTo>
                <a:lnTo>
                  <a:pt x="114239" y="13295"/>
                </a:lnTo>
                <a:lnTo>
                  <a:pt x="113011" y="13193"/>
                </a:lnTo>
                <a:close/>
                <a:moveTo>
                  <a:pt x="65557" y="13705"/>
                </a:moveTo>
                <a:lnTo>
                  <a:pt x="63102" y="15750"/>
                </a:lnTo>
                <a:lnTo>
                  <a:pt x="63818" y="15750"/>
                </a:lnTo>
                <a:lnTo>
                  <a:pt x="64023" y="16159"/>
                </a:lnTo>
                <a:lnTo>
                  <a:pt x="66309" y="15364"/>
                </a:lnTo>
                <a:lnTo>
                  <a:pt x="66309" y="15364"/>
                </a:lnTo>
                <a:lnTo>
                  <a:pt x="67091" y="15852"/>
                </a:lnTo>
                <a:lnTo>
                  <a:pt x="68114" y="15545"/>
                </a:lnTo>
                <a:lnTo>
                  <a:pt x="67091" y="15443"/>
                </a:lnTo>
                <a:lnTo>
                  <a:pt x="67295" y="14830"/>
                </a:lnTo>
                <a:lnTo>
                  <a:pt x="65659" y="14011"/>
                </a:lnTo>
                <a:lnTo>
                  <a:pt x="65557" y="13705"/>
                </a:lnTo>
                <a:close/>
                <a:moveTo>
                  <a:pt x="128864" y="16773"/>
                </a:moveTo>
                <a:lnTo>
                  <a:pt x="128455" y="16875"/>
                </a:lnTo>
                <a:lnTo>
                  <a:pt x="128455" y="16875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8864" y="16773"/>
                </a:lnTo>
                <a:close/>
                <a:moveTo>
                  <a:pt x="73227" y="6955"/>
                </a:moveTo>
                <a:lnTo>
                  <a:pt x="70773" y="7364"/>
                </a:lnTo>
                <a:lnTo>
                  <a:pt x="71080" y="7670"/>
                </a:lnTo>
                <a:lnTo>
                  <a:pt x="70159" y="7773"/>
                </a:lnTo>
                <a:lnTo>
                  <a:pt x="70466" y="8080"/>
                </a:lnTo>
                <a:lnTo>
                  <a:pt x="70466" y="8386"/>
                </a:lnTo>
                <a:lnTo>
                  <a:pt x="69443" y="8386"/>
                </a:lnTo>
                <a:lnTo>
                  <a:pt x="69955" y="8693"/>
                </a:lnTo>
                <a:lnTo>
                  <a:pt x="69545" y="9205"/>
                </a:lnTo>
                <a:lnTo>
                  <a:pt x="68318" y="9205"/>
                </a:lnTo>
                <a:lnTo>
                  <a:pt x="69545" y="8898"/>
                </a:lnTo>
                <a:lnTo>
                  <a:pt x="69136" y="8489"/>
                </a:lnTo>
                <a:lnTo>
                  <a:pt x="69443" y="7773"/>
                </a:lnTo>
                <a:lnTo>
                  <a:pt x="71284" y="6955"/>
                </a:lnTo>
                <a:lnTo>
                  <a:pt x="71284" y="6955"/>
                </a:lnTo>
                <a:lnTo>
                  <a:pt x="67193" y="8284"/>
                </a:lnTo>
                <a:lnTo>
                  <a:pt x="66682" y="8898"/>
                </a:lnTo>
                <a:lnTo>
                  <a:pt x="67909" y="9205"/>
                </a:lnTo>
                <a:lnTo>
                  <a:pt x="66477" y="9205"/>
                </a:lnTo>
                <a:lnTo>
                  <a:pt x="68114" y="9716"/>
                </a:lnTo>
                <a:lnTo>
                  <a:pt x="67909" y="9920"/>
                </a:lnTo>
                <a:lnTo>
                  <a:pt x="70875" y="10125"/>
                </a:lnTo>
                <a:lnTo>
                  <a:pt x="70875" y="10023"/>
                </a:lnTo>
                <a:lnTo>
                  <a:pt x="72205" y="10227"/>
                </a:lnTo>
                <a:lnTo>
                  <a:pt x="72614" y="9716"/>
                </a:lnTo>
                <a:lnTo>
                  <a:pt x="73534" y="9920"/>
                </a:lnTo>
                <a:lnTo>
                  <a:pt x="73432" y="10227"/>
                </a:lnTo>
                <a:lnTo>
                  <a:pt x="73841" y="10330"/>
                </a:lnTo>
                <a:lnTo>
                  <a:pt x="73636" y="10432"/>
                </a:lnTo>
                <a:lnTo>
                  <a:pt x="74148" y="10330"/>
                </a:lnTo>
                <a:lnTo>
                  <a:pt x="74250" y="10739"/>
                </a:lnTo>
                <a:lnTo>
                  <a:pt x="73432" y="11148"/>
                </a:lnTo>
                <a:lnTo>
                  <a:pt x="74685" y="10969"/>
                </a:lnTo>
                <a:lnTo>
                  <a:pt x="74761" y="11045"/>
                </a:lnTo>
                <a:lnTo>
                  <a:pt x="74557" y="11148"/>
                </a:lnTo>
                <a:lnTo>
                  <a:pt x="75375" y="11557"/>
                </a:lnTo>
                <a:lnTo>
                  <a:pt x="75477" y="12273"/>
                </a:lnTo>
                <a:lnTo>
                  <a:pt x="73534" y="13398"/>
                </a:lnTo>
                <a:lnTo>
                  <a:pt x="73636" y="13807"/>
                </a:lnTo>
                <a:lnTo>
                  <a:pt x="72000" y="14216"/>
                </a:lnTo>
                <a:lnTo>
                  <a:pt x="72000" y="14318"/>
                </a:lnTo>
                <a:lnTo>
                  <a:pt x="72000" y="14420"/>
                </a:lnTo>
                <a:lnTo>
                  <a:pt x="71898" y="14625"/>
                </a:lnTo>
                <a:lnTo>
                  <a:pt x="72000" y="14318"/>
                </a:lnTo>
                <a:lnTo>
                  <a:pt x="71080" y="14114"/>
                </a:lnTo>
                <a:lnTo>
                  <a:pt x="70057" y="14727"/>
                </a:lnTo>
                <a:lnTo>
                  <a:pt x="70977" y="15136"/>
                </a:lnTo>
                <a:lnTo>
                  <a:pt x="72307" y="14727"/>
                </a:lnTo>
                <a:lnTo>
                  <a:pt x="72818" y="14830"/>
                </a:lnTo>
                <a:lnTo>
                  <a:pt x="72716" y="15034"/>
                </a:lnTo>
                <a:lnTo>
                  <a:pt x="72716" y="15034"/>
                </a:lnTo>
                <a:lnTo>
                  <a:pt x="73330" y="14830"/>
                </a:lnTo>
                <a:lnTo>
                  <a:pt x="73125" y="15034"/>
                </a:lnTo>
                <a:lnTo>
                  <a:pt x="73739" y="15545"/>
                </a:lnTo>
                <a:lnTo>
                  <a:pt x="73636" y="15648"/>
                </a:lnTo>
                <a:lnTo>
                  <a:pt x="74148" y="15750"/>
                </a:lnTo>
                <a:lnTo>
                  <a:pt x="73636" y="15955"/>
                </a:lnTo>
                <a:lnTo>
                  <a:pt x="74250" y="16261"/>
                </a:lnTo>
                <a:lnTo>
                  <a:pt x="74045" y="16364"/>
                </a:lnTo>
                <a:lnTo>
                  <a:pt x="76909" y="17386"/>
                </a:lnTo>
                <a:lnTo>
                  <a:pt x="77318" y="17080"/>
                </a:lnTo>
                <a:lnTo>
                  <a:pt x="76398" y="16364"/>
                </a:lnTo>
                <a:lnTo>
                  <a:pt x="76500" y="16261"/>
                </a:lnTo>
                <a:lnTo>
                  <a:pt x="75989" y="15648"/>
                </a:lnTo>
                <a:lnTo>
                  <a:pt x="76705" y="15648"/>
                </a:lnTo>
                <a:lnTo>
                  <a:pt x="78034" y="16568"/>
                </a:lnTo>
                <a:lnTo>
                  <a:pt x="78239" y="16364"/>
                </a:lnTo>
                <a:lnTo>
                  <a:pt x="78545" y="16364"/>
                </a:lnTo>
                <a:lnTo>
                  <a:pt x="78545" y="15648"/>
                </a:lnTo>
                <a:lnTo>
                  <a:pt x="78955" y="15955"/>
                </a:lnTo>
                <a:lnTo>
                  <a:pt x="78955" y="15443"/>
                </a:lnTo>
                <a:lnTo>
                  <a:pt x="79057" y="15341"/>
                </a:lnTo>
                <a:lnTo>
                  <a:pt x="78750" y="15341"/>
                </a:lnTo>
                <a:lnTo>
                  <a:pt x="78545" y="15136"/>
                </a:lnTo>
                <a:lnTo>
                  <a:pt x="78955" y="14932"/>
                </a:lnTo>
                <a:lnTo>
                  <a:pt x="78648" y="14932"/>
                </a:lnTo>
                <a:lnTo>
                  <a:pt x="78955" y="14830"/>
                </a:lnTo>
                <a:lnTo>
                  <a:pt x="78648" y="14625"/>
                </a:lnTo>
                <a:lnTo>
                  <a:pt x="78034" y="14625"/>
                </a:lnTo>
                <a:lnTo>
                  <a:pt x="77830" y="14216"/>
                </a:lnTo>
                <a:lnTo>
                  <a:pt x="78034" y="14114"/>
                </a:lnTo>
                <a:lnTo>
                  <a:pt x="77523" y="14011"/>
                </a:lnTo>
                <a:lnTo>
                  <a:pt x="77727" y="13807"/>
                </a:lnTo>
                <a:lnTo>
                  <a:pt x="77318" y="13398"/>
                </a:lnTo>
                <a:lnTo>
                  <a:pt x="78341" y="13602"/>
                </a:lnTo>
                <a:lnTo>
                  <a:pt x="78136" y="13193"/>
                </a:lnTo>
                <a:lnTo>
                  <a:pt x="78545" y="13091"/>
                </a:lnTo>
                <a:lnTo>
                  <a:pt x="79466" y="13398"/>
                </a:lnTo>
                <a:lnTo>
                  <a:pt x="79159" y="13602"/>
                </a:lnTo>
                <a:lnTo>
                  <a:pt x="79159" y="13602"/>
                </a:lnTo>
                <a:lnTo>
                  <a:pt x="80284" y="13295"/>
                </a:lnTo>
                <a:lnTo>
                  <a:pt x="79466" y="13909"/>
                </a:lnTo>
                <a:lnTo>
                  <a:pt x="79568" y="14318"/>
                </a:lnTo>
                <a:lnTo>
                  <a:pt x="79977" y="14114"/>
                </a:lnTo>
                <a:lnTo>
                  <a:pt x="80182" y="14420"/>
                </a:lnTo>
                <a:lnTo>
                  <a:pt x="80489" y="14420"/>
                </a:lnTo>
                <a:lnTo>
                  <a:pt x="80693" y="13909"/>
                </a:lnTo>
                <a:lnTo>
                  <a:pt x="80489" y="13909"/>
                </a:lnTo>
                <a:lnTo>
                  <a:pt x="81818" y="13602"/>
                </a:lnTo>
                <a:lnTo>
                  <a:pt x="81511" y="13398"/>
                </a:lnTo>
                <a:lnTo>
                  <a:pt x="81716" y="13295"/>
                </a:lnTo>
                <a:lnTo>
                  <a:pt x="81614" y="13193"/>
                </a:lnTo>
                <a:lnTo>
                  <a:pt x="82023" y="13295"/>
                </a:lnTo>
                <a:lnTo>
                  <a:pt x="82023" y="12989"/>
                </a:lnTo>
                <a:lnTo>
                  <a:pt x="82227" y="12989"/>
                </a:lnTo>
                <a:lnTo>
                  <a:pt x="82227" y="12682"/>
                </a:lnTo>
                <a:lnTo>
                  <a:pt x="81000" y="12886"/>
                </a:lnTo>
                <a:lnTo>
                  <a:pt x="81716" y="12477"/>
                </a:lnTo>
                <a:lnTo>
                  <a:pt x="80591" y="12375"/>
                </a:lnTo>
                <a:lnTo>
                  <a:pt x="81307" y="12170"/>
                </a:lnTo>
                <a:lnTo>
                  <a:pt x="80591" y="11966"/>
                </a:lnTo>
                <a:lnTo>
                  <a:pt x="80795" y="11864"/>
                </a:lnTo>
                <a:lnTo>
                  <a:pt x="80284" y="12068"/>
                </a:lnTo>
                <a:lnTo>
                  <a:pt x="80386" y="11864"/>
                </a:lnTo>
                <a:lnTo>
                  <a:pt x="80080" y="11864"/>
                </a:lnTo>
                <a:lnTo>
                  <a:pt x="80182" y="11761"/>
                </a:lnTo>
                <a:lnTo>
                  <a:pt x="79670" y="11966"/>
                </a:lnTo>
                <a:lnTo>
                  <a:pt x="80080" y="11557"/>
                </a:lnTo>
                <a:lnTo>
                  <a:pt x="79670" y="11761"/>
                </a:lnTo>
                <a:lnTo>
                  <a:pt x="79466" y="11761"/>
                </a:lnTo>
                <a:lnTo>
                  <a:pt x="79568" y="11557"/>
                </a:lnTo>
                <a:lnTo>
                  <a:pt x="79773" y="11455"/>
                </a:lnTo>
                <a:lnTo>
                  <a:pt x="79057" y="11352"/>
                </a:lnTo>
                <a:lnTo>
                  <a:pt x="78955" y="11148"/>
                </a:lnTo>
                <a:lnTo>
                  <a:pt x="78239" y="11045"/>
                </a:lnTo>
                <a:lnTo>
                  <a:pt x="79466" y="10943"/>
                </a:lnTo>
                <a:lnTo>
                  <a:pt x="78648" y="10841"/>
                </a:lnTo>
                <a:lnTo>
                  <a:pt x="80284" y="10739"/>
                </a:lnTo>
                <a:lnTo>
                  <a:pt x="78648" y="10534"/>
                </a:lnTo>
                <a:lnTo>
                  <a:pt x="80080" y="10330"/>
                </a:lnTo>
                <a:lnTo>
                  <a:pt x="79670" y="10023"/>
                </a:lnTo>
                <a:lnTo>
                  <a:pt x="79057" y="10125"/>
                </a:lnTo>
                <a:lnTo>
                  <a:pt x="79364" y="9920"/>
                </a:lnTo>
                <a:lnTo>
                  <a:pt x="78443" y="10023"/>
                </a:lnTo>
                <a:lnTo>
                  <a:pt x="79568" y="9716"/>
                </a:lnTo>
                <a:lnTo>
                  <a:pt x="79466" y="9409"/>
                </a:lnTo>
                <a:lnTo>
                  <a:pt x="78750" y="9409"/>
                </a:lnTo>
                <a:lnTo>
                  <a:pt x="77625" y="10023"/>
                </a:lnTo>
                <a:lnTo>
                  <a:pt x="77420" y="9716"/>
                </a:lnTo>
                <a:lnTo>
                  <a:pt x="78545" y="9205"/>
                </a:lnTo>
                <a:lnTo>
                  <a:pt x="77216" y="9409"/>
                </a:lnTo>
                <a:lnTo>
                  <a:pt x="77216" y="9409"/>
                </a:lnTo>
                <a:lnTo>
                  <a:pt x="78341" y="8898"/>
                </a:lnTo>
                <a:lnTo>
                  <a:pt x="76500" y="8898"/>
                </a:lnTo>
                <a:lnTo>
                  <a:pt x="77011" y="8591"/>
                </a:lnTo>
                <a:lnTo>
                  <a:pt x="75886" y="9000"/>
                </a:lnTo>
                <a:lnTo>
                  <a:pt x="76398" y="8693"/>
                </a:lnTo>
                <a:lnTo>
                  <a:pt x="76091" y="8693"/>
                </a:lnTo>
                <a:lnTo>
                  <a:pt x="76807" y="8386"/>
                </a:lnTo>
                <a:lnTo>
                  <a:pt x="76807" y="8386"/>
                </a:lnTo>
                <a:lnTo>
                  <a:pt x="75580" y="8591"/>
                </a:lnTo>
                <a:lnTo>
                  <a:pt x="75580" y="8591"/>
                </a:lnTo>
                <a:lnTo>
                  <a:pt x="76500" y="8182"/>
                </a:lnTo>
                <a:lnTo>
                  <a:pt x="74761" y="7875"/>
                </a:lnTo>
                <a:lnTo>
                  <a:pt x="74761" y="7875"/>
                </a:lnTo>
                <a:lnTo>
                  <a:pt x="74864" y="8182"/>
                </a:lnTo>
                <a:lnTo>
                  <a:pt x="74045" y="8489"/>
                </a:lnTo>
                <a:lnTo>
                  <a:pt x="73739" y="8080"/>
                </a:lnTo>
                <a:lnTo>
                  <a:pt x="72511" y="8489"/>
                </a:lnTo>
                <a:lnTo>
                  <a:pt x="72818" y="8284"/>
                </a:lnTo>
                <a:lnTo>
                  <a:pt x="72716" y="8182"/>
                </a:lnTo>
                <a:lnTo>
                  <a:pt x="73125" y="7977"/>
                </a:lnTo>
                <a:lnTo>
                  <a:pt x="72614" y="8182"/>
                </a:lnTo>
                <a:lnTo>
                  <a:pt x="73534" y="7773"/>
                </a:lnTo>
                <a:lnTo>
                  <a:pt x="73227" y="6955"/>
                </a:lnTo>
                <a:close/>
                <a:moveTo>
                  <a:pt x="103500" y="0"/>
                </a:moveTo>
                <a:lnTo>
                  <a:pt x="103807" y="102"/>
                </a:lnTo>
                <a:lnTo>
                  <a:pt x="99205" y="205"/>
                </a:lnTo>
                <a:lnTo>
                  <a:pt x="101864" y="307"/>
                </a:lnTo>
                <a:lnTo>
                  <a:pt x="99614" y="409"/>
                </a:lnTo>
                <a:lnTo>
                  <a:pt x="100125" y="511"/>
                </a:lnTo>
                <a:lnTo>
                  <a:pt x="99818" y="818"/>
                </a:lnTo>
                <a:lnTo>
                  <a:pt x="97057" y="511"/>
                </a:lnTo>
                <a:lnTo>
                  <a:pt x="97057" y="818"/>
                </a:lnTo>
                <a:lnTo>
                  <a:pt x="94705" y="1023"/>
                </a:lnTo>
                <a:lnTo>
                  <a:pt x="94705" y="614"/>
                </a:lnTo>
                <a:lnTo>
                  <a:pt x="91841" y="818"/>
                </a:lnTo>
                <a:lnTo>
                  <a:pt x="92966" y="1227"/>
                </a:lnTo>
                <a:lnTo>
                  <a:pt x="90716" y="920"/>
                </a:lnTo>
                <a:lnTo>
                  <a:pt x="86625" y="1841"/>
                </a:lnTo>
                <a:lnTo>
                  <a:pt x="86932" y="2148"/>
                </a:lnTo>
                <a:lnTo>
                  <a:pt x="87955" y="2045"/>
                </a:lnTo>
                <a:lnTo>
                  <a:pt x="87955" y="2045"/>
                </a:lnTo>
                <a:lnTo>
                  <a:pt x="81818" y="3477"/>
                </a:lnTo>
                <a:lnTo>
                  <a:pt x="83148" y="3682"/>
                </a:lnTo>
                <a:lnTo>
                  <a:pt x="82841" y="3784"/>
                </a:lnTo>
                <a:lnTo>
                  <a:pt x="85091" y="3989"/>
                </a:lnTo>
                <a:lnTo>
                  <a:pt x="82023" y="4295"/>
                </a:lnTo>
                <a:lnTo>
                  <a:pt x="82125" y="4398"/>
                </a:lnTo>
                <a:lnTo>
                  <a:pt x="82125" y="4500"/>
                </a:lnTo>
                <a:lnTo>
                  <a:pt x="83557" y="4602"/>
                </a:lnTo>
                <a:lnTo>
                  <a:pt x="82534" y="4807"/>
                </a:lnTo>
                <a:lnTo>
                  <a:pt x="88568" y="5318"/>
                </a:lnTo>
                <a:lnTo>
                  <a:pt x="88568" y="5625"/>
                </a:lnTo>
                <a:lnTo>
                  <a:pt x="89489" y="6341"/>
                </a:lnTo>
                <a:lnTo>
                  <a:pt x="88670" y="6648"/>
                </a:lnTo>
                <a:lnTo>
                  <a:pt x="89386" y="6750"/>
                </a:lnTo>
                <a:lnTo>
                  <a:pt x="89182" y="7057"/>
                </a:lnTo>
                <a:lnTo>
                  <a:pt x="89386" y="7466"/>
                </a:lnTo>
                <a:lnTo>
                  <a:pt x="89386" y="7568"/>
                </a:lnTo>
                <a:lnTo>
                  <a:pt x="89591" y="7773"/>
                </a:lnTo>
                <a:lnTo>
                  <a:pt x="88977" y="7977"/>
                </a:lnTo>
                <a:lnTo>
                  <a:pt x="89080" y="8080"/>
                </a:lnTo>
                <a:lnTo>
                  <a:pt x="88773" y="8182"/>
                </a:lnTo>
                <a:lnTo>
                  <a:pt x="88773" y="8182"/>
                </a:lnTo>
                <a:lnTo>
                  <a:pt x="89386" y="8080"/>
                </a:lnTo>
                <a:lnTo>
                  <a:pt x="88568" y="8795"/>
                </a:lnTo>
                <a:lnTo>
                  <a:pt x="90102" y="8489"/>
                </a:lnTo>
                <a:lnTo>
                  <a:pt x="90102" y="8591"/>
                </a:lnTo>
                <a:lnTo>
                  <a:pt x="90205" y="8591"/>
                </a:lnTo>
                <a:lnTo>
                  <a:pt x="90205" y="8693"/>
                </a:lnTo>
                <a:lnTo>
                  <a:pt x="91023" y="8693"/>
                </a:lnTo>
                <a:lnTo>
                  <a:pt x="90000" y="9102"/>
                </a:lnTo>
                <a:lnTo>
                  <a:pt x="91227" y="9205"/>
                </a:lnTo>
                <a:lnTo>
                  <a:pt x="90716" y="9205"/>
                </a:lnTo>
                <a:lnTo>
                  <a:pt x="91023" y="9409"/>
                </a:lnTo>
                <a:lnTo>
                  <a:pt x="91227" y="9716"/>
                </a:lnTo>
                <a:lnTo>
                  <a:pt x="88875" y="9614"/>
                </a:lnTo>
                <a:lnTo>
                  <a:pt x="91330" y="10125"/>
                </a:lnTo>
                <a:lnTo>
                  <a:pt x="90511" y="10739"/>
                </a:lnTo>
                <a:lnTo>
                  <a:pt x="91023" y="10739"/>
                </a:lnTo>
                <a:lnTo>
                  <a:pt x="90511" y="10841"/>
                </a:lnTo>
                <a:lnTo>
                  <a:pt x="90205" y="11148"/>
                </a:lnTo>
                <a:lnTo>
                  <a:pt x="90511" y="11148"/>
                </a:lnTo>
                <a:lnTo>
                  <a:pt x="88568" y="11557"/>
                </a:lnTo>
                <a:lnTo>
                  <a:pt x="90102" y="11455"/>
                </a:lnTo>
                <a:lnTo>
                  <a:pt x="88057" y="12170"/>
                </a:lnTo>
                <a:lnTo>
                  <a:pt x="90102" y="11966"/>
                </a:lnTo>
                <a:lnTo>
                  <a:pt x="89898" y="12068"/>
                </a:lnTo>
                <a:lnTo>
                  <a:pt x="90205" y="12273"/>
                </a:lnTo>
                <a:lnTo>
                  <a:pt x="88261" y="12273"/>
                </a:lnTo>
                <a:lnTo>
                  <a:pt x="87955" y="12784"/>
                </a:lnTo>
                <a:lnTo>
                  <a:pt x="88773" y="12784"/>
                </a:lnTo>
                <a:lnTo>
                  <a:pt x="87648" y="13500"/>
                </a:lnTo>
                <a:lnTo>
                  <a:pt x="89489" y="12784"/>
                </a:lnTo>
                <a:lnTo>
                  <a:pt x="89489" y="12784"/>
                </a:lnTo>
                <a:lnTo>
                  <a:pt x="87750" y="13602"/>
                </a:lnTo>
                <a:lnTo>
                  <a:pt x="87852" y="13602"/>
                </a:lnTo>
                <a:lnTo>
                  <a:pt x="87750" y="14011"/>
                </a:lnTo>
                <a:lnTo>
                  <a:pt x="89182" y="13807"/>
                </a:lnTo>
                <a:lnTo>
                  <a:pt x="88261" y="14114"/>
                </a:lnTo>
                <a:lnTo>
                  <a:pt x="88057" y="15239"/>
                </a:lnTo>
                <a:lnTo>
                  <a:pt x="88773" y="14727"/>
                </a:lnTo>
                <a:lnTo>
                  <a:pt x="89080" y="14318"/>
                </a:lnTo>
                <a:lnTo>
                  <a:pt x="89489" y="15034"/>
                </a:lnTo>
                <a:lnTo>
                  <a:pt x="88466" y="15034"/>
                </a:lnTo>
                <a:lnTo>
                  <a:pt x="88364" y="15341"/>
                </a:lnTo>
                <a:lnTo>
                  <a:pt x="89080" y="15136"/>
                </a:lnTo>
                <a:lnTo>
                  <a:pt x="88977" y="15239"/>
                </a:lnTo>
                <a:lnTo>
                  <a:pt x="89182" y="15239"/>
                </a:lnTo>
                <a:lnTo>
                  <a:pt x="88261" y="15443"/>
                </a:lnTo>
                <a:lnTo>
                  <a:pt x="88568" y="16466"/>
                </a:lnTo>
                <a:lnTo>
                  <a:pt x="89080" y="16261"/>
                </a:lnTo>
                <a:lnTo>
                  <a:pt x="88568" y="16773"/>
                </a:lnTo>
                <a:lnTo>
                  <a:pt x="89386" y="17182"/>
                </a:lnTo>
                <a:lnTo>
                  <a:pt x="88977" y="17591"/>
                </a:lnTo>
                <a:lnTo>
                  <a:pt x="89386" y="18205"/>
                </a:lnTo>
                <a:lnTo>
                  <a:pt x="89795" y="18205"/>
                </a:lnTo>
                <a:lnTo>
                  <a:pt x="89386" y="18409"/>
                </a:lnTo>
                <a:lnTo>
                  <a:pt x="89795" y="18409"/>
                </a:lnTo>
                <a:lnTo>
                  <a:pt x="89795" y="18307"/>
                </a:lnTo>
                <a:lnTo>
                  <a:pt x="91227" y="18000"/>
                </a:lnTo>
                <a:lnTo>
                  <a:pt x="91023" y="18614"/>
                </a:lnTo>
                <a:lnTo>
                  <a:pt x="91943" y="18511"/>
                </a:lnTo>
                <a:lnTo>
                  <a:pt x="91943" y="18511"/>
                </a:lnTo>
                <a:lnTo>
                  <a:pt x="91330" y="18920"/>
                </a:lnTo>
                <a:lnTo>
                  <a:pt x="91330" y="18920"/>
                </a:lnTo>
                <a:lnTo>
                  <a:pt x="92148" y="18818"/>
                </a:lnTo>
                <a:lnTo>
                  <a:pt x="92148" y="19227"/>
                </a:lnTo>
                <a:lnTo>
                  <a:pt x="92455" y="19227"/>
                </a:lnTo>
                <a:lnTo>
                  <a:pt x="92250" y="19125"/>
                </a:lnTo>
                <a:lnTo>
                  <a:pt x="92966" y="18920"/>
                </a:lnTo>
                <a:lnTo>
                  <a:pt x="92455" y="18614"/>
                </a:lnTo>
                <a:lnTo>
                  <a:pt x="93375" y="18409"/>
                </a:lnTo>
                <a:lnTo>
                  <a:pt x="93989" y="17591"/>
                </a:lnTo>
                <a:lnTo>
                  <a:pt x="93784" y="17489"/>
                </a:lnTo>
                <a:lnTo>
                  <a:pt x="94091" y="17386"/>
                </a:lnTo>
                <a:lnTo>
                  <a:pt x="94295" y="16670"/>
                </a:lnTo>
                <a:lnTo>
                  <a:pt x="93784" y="16568"/>
                </a:lnTo>
                <a:lnTo>
                  <a:pt x="94807" y="16364"/>
                </a:lnTo>
                <a:lnTo>
                  <a:pt x="94500" y="16159"/>
                </a:lnTo>
                <a:lnTo>
                  <a:pt x="95830" y="15648"/>
                </a:lnTo>
                <a:lnTo>
                  <a:pt x="95830" y="15239"/>
                </a:lnTo>
                <a:lnTo>
                  <a:pt x="95216" y="15136"/>
                </a:lnTo>
                <a:lnTo>
                  <a:pt x="96136" y="15034"/>
                </a:lnTo>
                <a:lnTo>
                  <a:pt x="95830" y="14625"/>
                </a:lnTo>
                <a:lnTo>
                  <a:pt x="96955" y="14216"/>
                </a:lnTo>
                <a:lnTo>
                  <a:pt x="96545" y="14011"/>
                </a:lnTo>
                <a:lnTo>
                  <a:pt x="98489" y="13398"/>
                </a:lnTo>
                <a:lnTo>
                  <a:pt x="98182" y="13295"/>
                </a:lnTo>
                <a:lnTo>
                  <a:pt x="98795" y="13295"/>
                </a:lnTo>
                <a:lnTo>
                  <a:pt x="98386" y="13909"/>
                </a:lnTo>
                <a:lnTo>
                  <a:pt x="99205" y="13602"/>
                </a:lnTo>
                <a:lnTo>
                  <a:pt x="99307" y="13705"/>
                </a:lnTo>
                <a:lnTo>
                  <a:pt x="102580" y="11659"/>
                </a:lnTo>
                <a:lnTo>
                  <a:pt x="102682" y="11455"/>
                </a:lnTo>
                <a:lnTo>
                  <a:pt x="109125" y="10227"/>
                </a:lnTo>
                <a:lnTo>
                  <a:pt x="109023" y="10227"/>
                </a:lnTo>
                <a:lnTo>
                  <a:pt x="109636" y="10023"/>
                </a:lnTo>
                <a:lnTo>
                  <a:pt x="106159" y="10023"/>
                </a:lnTo>
                <a:lnTo>
                  <a:pt x="106977" y="9716"/>
                </a:lnTo>
                <a:lnTo>
                  <a:pt x="105239" y="9716"/>
                </a:lnTo>
                <a:lnTo>
                  <a:pt x="105852" y="9205"/>
                </a:lnTo>
                <a:lnTo>
                  <a:pt x="107386" y="9205"/>
                </a:lnTo>
                <a:lnTo>
                  <a:pt x="106773" y="8693"/>
                </a:lnTo>
                <a:lnTo>
                  <a:pt x="108409" y="9102"/>
                </a:lnTo>
                <a:lnTo>
                  <a:pt x="109023" y="9716"/>
                </a:lnTo>
                <a:lnTo>
                  <a:pt x="109636" y="9307"/>
                </a:lnTo>
                <a:lnTo>
                  <a:pt x="109636" y="9716"/>
                </a:lnTo>
                <a:lnTo>
                  <a:pt x="110148" y="9307"/>
                </a:lnTo>
                <a:lnTo>
                  <a:pt x="110148" y="8795"/>
                </a:lnTo>
                <a:lnTo>
                  <a:pt x="109739" y="9000"/>
                </a:lnTo>
                <a:lnTo>
                  <a:pt x="110148" y="8591"/>
                </a:lnTo>
                <a:lnTo>
                  <a:pt x="108205" y="8080"/>
                </a:lnTo>
                <a:lnTo>
                  <a:pt x="108511" y="7977"/>
                </a:lnTo>
                <a:lnTo>
                  <a:pt x="108307" y="7670"/>
                </a:lnTo>
                <a:lnTo>
                  <a:pt x="107284" y="7773"/>
                </a:lnTo>
                <a:lnTo>
                  <a:pt x="107284" y="7773"/>
                </a:lnTo>
                <a:lnTo>
                  <a:pt x="108211" y="7587"/>
                </a:lnTo>
                <a:lnTo>
                  <a:pt x="108211" y="7587"/>
                </a:lnTo>
                <a:lnTo>
                  <a:pt x="106875" y="7466"/>
                </a:lnTo>
                <a:lnTo>
                  <a:pt x="107489" y="7364"/>
                </a:lnTo>
                <a:lnTo>
                  <a:pt x="107080" y="7159"/>
                </a:lnTo>
                <a:lnTo>
                  <a:pt x="108716" y="7159"/>
                </a:lnTo>
                <a:lnTo>
                  <a:pt x="108307" y="6852"/>
                </a:lnTo>
                <a:lnTo>
                  <a:pt x="111375" y="7159"/>
                </a:lnTo>
                <a:lnTo>
                  <a:pt x="111068" y="6750"/>
                </a:lnTo>
                <a:lnTo>
                  <a:pt x="110352" y="6750"/>
                </a:lnTo>
                <a:lnTo>
                  <a:pt x="110352" y="6545"/>
                </a:lnTo>
                <a:lnTo>
                  <a:pt x="110659" y="6239"/>
                </a:lnTo>
                <a:lnTo>
                  <a:pt x="110557" y="6545"/>
                </a:lnTo>
                <a:lnTo>
                  <a:pt x="112295" y="6443"/>
                </a:lnTo>
                <a:lnTo>
                  <a:pt x="111989" y="6034"/>
                </a:lnTo>
                <a:lnTo>
                  <a:pt x="111273" y="6239"/>
                </a:lnTo>
                <a:lnTo>
                  <a:pt x="111273" y="5830"/>
                </a:lnTo>
                <a:lnTo>
                  <a:pt x="110557" y="5830"/>
                </a:lnTo>
                <a:lnTo>
                  <a:pt x="111784" y="5727"/>
                </a:lnTo>
                <a:lnTo>
                  <a:pt x="112091" y="5830"/>
                </a:lnTo>
                <a:lnTo>
                  <a:pt x="112193" y="5011"/>
                </a:lnTo>
                <a:lnTo>
                  <a:pt x="111375" y="4909"/>
                </a:lnTo>
                <a:lnTo>
                  <a:pt x="111068" y="4705"/>
                </a:lnTo>
                <a:lnTo>
                  <a:pt x="110659" y="4602"/>
                </a:lnTo>
                <a:lnTo>
                  <a:pt x="113011" y="4500"/>
                </a:lnTo>
                <a:lnTo>
                  <a:pt x="113216" y="4091"/>
                </a:lnTo>
                <a:lnTo>
                  <a:pt x="111989" y="3886"/>
                </a:lnTo>
                <a:lnTo>
                  <a:pt x="112807" y="3886"/>
                </a:lnTo>
                <a:lnTo>
                  <a:pt x="111580" y="3784"/>
                </a:lnTo>
                <a:lnTo>
                  <a:pt x="112091" y="3170"/>
                </a:lnTo>
                <a:lnTo>
                  <a:pt x="111989" y="3068"/>
                </a:lnTo>
                <a:lnTo>
                  <a:pt x="113114" y="2557"/>
                </a:lnTo>
                <a:lnTo>
                  <a:pt x="112909" y="2352"/>
                </a:lnTo>
                <a:lnTo>
                  <a:pt x="113216" y="1943"/>
                </a:lnTo>
                <a:lnTo>
                  <a:pt x="115261" y="1841"/>
                </a:lnTo>
                <a:lnTo>
                  <a:pt x="114750" y="1739"/>
                </a:lnTo>
                <a:lnTo>
                  <a:pt x="116284" y="1534"/>
                </a:lnTo>
                <a:lnTo>
                  <a:pt x="116080" y="1432"/>
                </a:lnTo>
                <a:lnTo>
                  <a:pt x="117818" y="1125"/>
                </a:lnTo>
                <a:lnTo>
                  <a:pt x="111273" y="1636"/>
                </a:lnTo>
                <a:lnTo>
                  <a:pt x="111273" y="1636"/>
                </a:lnTo>
                <a:lnTo>
                  <a:pt x="112398" y="1125"/>
                </a:lnTo>
                <a:lnTo>
                  <a:pt x="107898" y="818"/>
                </a:lnTo>
                <a:lnTo>
                  <a:pt x="112500" y="409"/>
                </a:lnTo>
                <a:lnTo>
                  <a:pt x="106977" y="205"/>
                </a:lnTo>
                <a:lnTo>
                  <a:pt x="110352" y="0"/>
                </a:lnTo>
                <a:close/>
                <a:moveTo>
                  <a:pt x="5114" y="22807"/>
                </a:moveTo>
                <a:lnTo>
                  <a:pt x="5069" y="22823"/>
                </a:lnTo>
                <a:lnTo>
                  <a:pt x="5069" y="22823"/>
                </a:lnTo>
                <a:lnTo>
                  <a:pt x="5011" y="22909"/>
                </a:lnTo>
                <a:lnTo>
                  <a:pt x="5114" y="22807"/>
                </a:lnTo>
                <a:close/>
                <a:moveTo>
                  <a:pt x="133057" y="23011"/>
                </a:moveTo>
                <a:lnTo>
                  <a:pt x="132955" y="23216"/>
                </a:lnTo>
                <a:lnTo>
                  <a:pt x="132443" y="23216"/>
                </a:lnTo>
                <a:lnTo>
                  <a:pt x="132955" y="23727"/>
                </a:lnTo>
                <a:lnTo>
                  <a:pt x="133261" y="23727"/>
                </a:lnTo>
                <a:lnTo>
                  <a:pt x="133568" y="23216"/>
                </a:lnTo>
                <a:lnTo>
                  <a:pt x="133057" y="23011"/>
                </a:lnTo>
                <a:close/>
                <a:moveTo>
                  <a:pt x="1125" y="23625"/>
                </a:moveTo>
                <a:lnTo>
                  <a:pt x="102" y="24034"/>
                </a:lnTo>
                <a:lnTo>
                  <a:pt x="1120" y="23634"/>
                </a:lnTo>
                <a:lnTo>
                  <a:pt x="1120" y="23634"/>
                </a:lnTo>
                <a:lnTo>
                  <a:pt x="1125" y="23625"/>
                </a:lnTo>
                <a:close/>
                <a:moveTo>
                  <a:pt x="102" y="24034"/>
                </a:moveTo>
                <a:lnTo>
                  <a:pt x="102" y="24034"/>
                </a:lnTo>
                <a:lnTo>
                  <a:pt x="102" y="24034"/>
                </a:lnTo>
                <a:close/>
                <a:moveTo>
                  <a:pt x="138170" y="24136"/>
                </a:moveTo>
                <a:lnTo>
                  <a:pt x="138375" y="24239"/>
                </a:lnTo>
                <a:lnTo>
                  <a:pt x="138477" y="24239"/>
                </a:lnTo>
                <a:lnTo>
                  <a:pt x="138170" y="24136"/>
                </a:lnTo>
                <a:close/>
                <a:moveTo>
                  <a:pt x="118534" y="23523"/>
                </a:moveTo>
                <a:lnTo>
                  <a:pt x="118636" y="23625"/>
                </a:lnTo>
                <a:lnTo>
                  <a:pt x="118330" y="23932"/>
                </a:lnTo>
                <a:lnTo>
                  <a:pt x="118330" y="23727"/>
                </a:lnTo>
                <a:lnTo>
                  <a:pt x="117818" y="23830"/>
                </a:lnTo>
                <a:lnTo>
                  <a:pt x="117511" y="24239"/>
                </a:lnTo>
                <a:lnTo>
                  <a:pt x="117920" y="24239"/>
                </a:lnTo>
                <a:lnTo>
                  <a:pt x="117614" y="24648"/>
                </a:lnTo>
                <a:lnTo>
                  <a:pt x="116489" y="24750"/>
                </a:lnTo>
                <a:lnTo>
                  <a:pt x="116591" y="24852"/>
                </a:lnTo>
                <a:lnTo>
                  <a:pt x="116591" y="25057"/>
                </a:lnTo>
                <a:lnTo>
                  <a:pt x="116795" y="24955"/>
                </a:lnTo>
                <a:lnTo>
                  <a:pt x="116693" y="25261"/>
                </a:lnTo>
                <a:lnTo>
                  <a:pt x="116386" y="25364"/>
                </a:lnTo>
                <a:lnTo>
                  <a:pt x="116386" y="25466"/>
                </a:lnTo>
                <a:lnTo>
                  <a:pt x="116591" y="25466"/>
                </a:lnTo>
                <a:lnTo>
                  <a:pt x="116591" y="25568"/>
                </a:lnTo>
                <a:lnTo>
                  <a:pt x="117307" y="25670"/>
                </a:lnTo>
                <a:lnTo>
                  <a:pt x="116489" y="26284"/>
                </a:lnTo>
                <a:lnTo>
                  <a:pt x="116489" y="26284"/>
                </a:lnTo>
                <a:lnTo>
                  <a:pt x="117409" y="26182"/>
                </a:lnTo>
                <a:lnTo>
                  <a:pt x="116489" y="26489"/>
                </a:lnTo>
                <a:lnTo>
                  <a:pt x="116591" y="26591"/>
                </a:lnTo>
                <a:lnTo>
                  <a:pt x="116080" y="26693"/>
                </a:lnTo>
                <a:lnTo>
                  <a:pt x="116489" y="26693"/>
                </a:lnTo>
                <a:lnTo>
                  <a:pt x="116080" y="27000"/>
                </a:lnTo>
                <a:lnTo>
                  <a:pt x="116693" y="27000"/>
                </a:lnTo>
                <a:lnTo>
                  <a:pt x="116284" y="27205"/>
                </a:lnTo>
                <a:lnTo>
                  <a:pt x="116284" y="27205"/>
                </a:lnTo>
                <a:lnTo>
                  <a:pt x="116693" y="27102"/>
                </a:lnTo>
                <a:lnTo>
                  <a:pt x="116489" y="27307"/>
                </a:lnTo>
                <a:lnTo>
                  <a:pt x="119250" y="26591"/>
                </a:lnTo>
                <a:lnTo>
                  <a:pt x="119148" y="26489"/>
                </a:lnTo>
                <a:lnTo>
                  <a:pt x="119455" y="24852"/>
                </a:lnTo>
                <a:lnTo>
                  <a:pt x="119352" y="24750"/>
                </a:lnTo>
                <a:lnTo>
                  <a:pt x="119966" y="24545"/>
                </a:lnTo>
                <a:lnTo>
                  <a:pt x="119864" y="24341"/>
                </a:lnTo>
                <a:lnTo>
                  <a:pt x="119659" y="24239"/>
                </a:lnTo>
                <a:lnTo>
                  <a:pt x="119455" y="23727"/>
                </a:lnTo>
                <a:lnTo>
                  <a:pt x="118636" y="23830"/>
                </a:lnTo>
                <a:lnTo>
                  <a:pt x="118841" y="23625"/>
                </a:lnTo>
                <a:lnTo>
                  <a:pt x="118534" y="23523"/>
                </a:lnTo>
                <a:close/>
                <a:moveTo>
                  <a:pt x="121398" y="20455"/>
                </a:moveTo>
                <a:lnTo>
                  <a:pt x="120477" y="20761"/>
                </a:lnTo>
                <a:lnTo>
                  <a:pt x="119966" y="21682"/>
                </a:lnTo>
                <a:lnTo>
                  <a:pt x="119761" y="22091"/>
                </a:lnTo>
                <a:lnTo>
                  <a:pt x="119864" y="22091"/>
                </a:lnTo>
                <a:lnTo>
                  <a:pt x="119557" y="22295"/>
                </a:lnTo>
                <a:lnTo>
                  <a:pt x="120273" y="22193"/>
                </a:lnTo>
                <a:lnTo>
                  <a:pt x="119966" y="23523"/>
                </a:lnTo>
                <a:lnTo>
                  <a:pt x="120170" y="23011"/>
                </a:lnTo>
                <a:lnTo>
                  <a:pt x="120580" y="22807"/>
                </a:lnTo>
                <a:lnTo>
                  <a:pt x="120682" y="23011"/>
                </a:lnTo>
                <a:lnTo>
                  <a:pt x="120375" y="24239"/>
                </a:lnTo>
                <a:lnTo>
                  <a:pt x="121807" y="23932"/>
                </a:lnTo>
                <a:lnTo>
                  <a:pt x="122011" y="25568"/>
                </a:lnTo>
                <a:lnTo>
                  <a:pt x="120580" y="26080"/>
                </a:lnTo>
                <a:lnTo>
                  <a:pt x="120580" y="26080"/>
                </a:lnTo>
                <a:lnTo>
                  <a:pt x="120989" y="25977"/>
                </a:lnTo>
                <a:lnTo>
                  <a:pt x="121091" y="26284"/>
                </a:lnTo>
                <a:lnTo>
                  <a:pt x="120068" y="27000"/>
                </a:lnTo>
                <a:lnTo>
                  <a:pt x="120989" y="27205"/>
                </a:lnTo>
                <a:lnTo>
                  <a:pt x="120886" y="27307"/>
                </a:lnTo>
                <a:lnTo>
                  <a:pt x="121602" y="27409"/>
                </a:lnTo>
                <a:lnTo>
                  <a:pt x="122216" y="27102"/>
                </a:lnTo>
                <a:lnTo>
                  <a:pt x="121602" y="27614"/>
                </a:lnTo>
                <a:lnTo>
                  <a:pt x="120989" y="27614"/>
                </a:lnTo>
                <a:lnTo>
                  <a:pt x="119761" y="28739"/>
                </a:lnTo>
                <a:lnTo>
                  <a:pt x="120068" y="28841"/>
                </a:lnTo>
                <a:lnTo>
                  <a:pt x="120375" y="28534"/>
                </a:lnTo>
                <a:lnTo>
                  <a:pt x="121091" y="28534"/>
                </a:lnTo>
                <a:lnTo>
                  <a:pt x="121807" y="28125"/>
                </a:lnTo>
                <a:lnTo>
                  <a:pt x="122625" y="28227"/>
                </a:lnTo>
                <a:lnTo>
                  <a:pt x="122523" y="28125"/>
                </a:lnTo>
                <a:lnTo>
                  <a:pt x="123136" y="28023"/>
                </a:lnTo>
                <a:lnTo>
                  <a:pt x="123034" y="27920"/>
                </a:lnTo>
                <a:lnTo>
                  <a:pt x="124773" y="27920"/>
                </a:lnTo>
                <a:lnTo>
                  <a:pt x="125182" y="27409"/>
                </a:lnTo>
                <a:lnTo>
                  <a:pt x="124466" y="27409"/>
                </a:lnTo>
                <a:lnTo>
                  <a:pt x="125080" y="26898"/>
                </a:lnTo>
                <a:lnTo>
                  <a:pt x="125284" y="25977"/>
                </a:lnTo>
                <a:lnTo>
                  <a:pt x="124159" y="25977"/>
                </a:lnTo>
                <a:lnTo>
                  <a:pt x="123648" y="25159"/>
                </a:lnTo>
                <a:lnTo>
                  <a:pt x="124261" y="25261"/>
                </a:lnTo>
                <a:lnTo>
                  <a:pt x="124261" y="25261"/>
                </a:lnTo>
                <a:lnTo>
                  <a:pt x="124057" y="24750"/>
                </a:lnTo>
                <a:lnTo>
                  <a:pt x="123239" y="24239"/>
                </a:lnTo>
                <a:lnTo>
                  <a:pt x="122932" y="23420"/>
                </a:lnTo>
                <a:lnTo>
                  <a:pt x="121295" y="22807"/>
                </a:lnTo>
                <a:lnTo>
                  <a:pt x="122011" y="22705"/>
                </a:lnTo>
                <a:lnTo>
                  <a:pt x="121705" y="22602"/>
                </a:lnTo>
                <a:lnTo>
                  <a:pt x="122318" y="22295"/>
                </a:lnTo>
                <a:lnTo>
                  <a:pt x="122830" y="21580"/>
                </a:lnTo>
                <a:lnTo>
                  <a:pt x="121091" y="21375"/>
                </a:lnTo>
                <a:lnTo>
                  <a:pt x="121295" y="21170"/>
                </a:lnTo>
                <a:lnTo>
                  <a:pt x="121193" y="21170"/>
                </a:lnTo>
                <a:lnTo>
                  <a:pt x="121807" y="20659"/>
                </a:lnTo>
                <a:lnTo>
                  <a:pt x="121398" y="20455"/>
                </a:lnTo>
                <a:close/>
                <a:moveTo>
                  <a:pt x="23830" y="27920"/>
                </a:moveTo>
                <a:lnTo>
                  <a:pt x="23523" y="28330"/>
                </a:lnTo>
                <a:lnTo>
                  <a:pt x="24034" y="28227"/>
                </a:lnTo>
                <a:lnTo>
                  <a:pt x="23932" y="28432"/>
                </a:lnTo>
                <a:lnTo>
                  <a:pt x="23523" y="28534"/>
                </a:lnTo>
                <a:lnTo>
                  <a:pt x="23625" y="28534"/>
                </a:lnTo>
                <a:lnTo>
                  <a:pt x="23420" y="28739"/>
                </a:lnTo>
                <a:lnTo>
                  <a:pt x="23830" y="28739"/>
                </a:lnTo>
                <a:lnTo>
                  <a:pt x="23932" y="28636"/>
                </a:lnTo>
                <a:lnTo>
                  <a:pt x="24034" y="28943"/>
                </a:lnTo>
                <a:lnTo>
                  <a:pt x="24443" y="29148"/>
                </a:lnTo>
                <a:lnTo>
                  <a:pt x="24034" y="29455"/>
                </a:lnTo>
                <a:lnTo>
                  <a:pt x="24443" y="29455"/>
                </a:lnTo>
                <a:lnTo>
                  <a:pt x="24341" y="29557"/>
                </a:lnTo>
                <a:lnTo>
                  <a:pt x="24545" y="29659"/>
                </a:lnTo>
                <a:lnTo>
                  <a:pt x="24341" y="29761"/>
                </a:lnTo>
                <a:lnTo>
                  <a:pt x="25261" y="29557"/>
                </a:lnTo>
                <a:lnTo>
                  <a:pt x="25057" y="30273"/>
                </a:lnTo>
                <a:lnTo>
                  <a:pt x="25057" y="30273"/>
                </a:lnTo>
                <a:lnTo>
                  <a:pt x="25875" y="30170"/>
                </a:lnTo>
                <a:lnTo>
                  <a:pt x="25466" y="28534"/>
                </a:lnTo>
                <a:lnTo>
                  <a:pt x="23830" y="27920"/>
                </a:lnTo>
                <a:close/>
                <a:moveTo>
                  <a:pt x="25875" y="30170"/>
                </a:moveTo>
                <a:lnTo>
                  <a:pt x="25875" y="30273"/>
                </a:lnTo>
                <a:lnTo>
                  <a:pt x="25977" y="30170"/>
                </a:lnTo>
                <a:close/>
                <a:moveTo>
                  <a:pt x="72102" y="30989"/>
                </a:moveTo>
                <a:lnTo>
                  <a:pt x="72146" y="31003"/>
                </a:lnTo>
                <a:lnTo>
                  <a:pt x="72146" y="31003"/>
                </a:lnTo>
                <a:lnTo>
                  <a:pt x="72205" y="30989"/>
                </a:lnTo>
                <a:close/>
                <a:moveTo>
                  <a:pt x="25568" y="31398"/>
                </a:moveTo>
                <a:lnTo>
                  <a:pt x="25364" y="31500"/>
                </a:lnTo>
                <a:lnTo>
                  <a:pt x="25364" y="31500"/>
                </a:lnTo>
                <a:lnTo>
                  <a:pt x="25466" y="31398"/>
                </a:lnTo>
                <a:close/>
                <a:moveTo>
                  <a:pt x="80386" y="31500"/>
                </a:moveTo>
                <a:lnTo>
                  <a:pt x="80386" y="31500"/>
                </a:lnTo>
                <a:lnTo>
                  <a:pt x="80386" y="31500"/>
                </a:lnTo>
                <a:close/>
                <a:moveTo>
                  <a:pt x="80693" y="27307"/>
                </a:moveTo>
                <a:lnTo>
                  <a:pt x="80182" y="27409"/>
                </a:lnTo>
                <a:lnTo>
                  <a:pt x="78136" y="29864"/>
                </a:lnTo>
                <a:lnTo>
                  <a:pt x="77625" y="29966"/>
                </a:lnTo>
                <a:lnTo>
                  <a:pt x="77318" y="30170"/>
                </a:lnTo>
                <a:lnTo>
                  <a:pt x="77420" y="30068"/>
                </a:lnTo>
                <a:lnTo>
                  <a:pt x="77011" y="30273"/>
                </a:lnTo>
                <a:lnTo>
                  <a:pt x="77727" y="30273"/>
                </a:lnTo>
                <a:lnTo>
                  <a:pt x="76705" y="30989"/>
                </a:lnTo>
                <a:lnTo>
                  <a:pt x="79466" y="30989"/>
                </a:lnTo>
                <a:lnTo>
                  <a:pt x="79159" y="31295"/>
                </a:lnTo>
                <a:lnTo>
                  <a:pt x="80284" y="31193"/>
                </a:lnTo>
                <a:lnTo>
                  <a:pt x="79261" y="32011"/>
                </a:lnTo>
                <a:lnTo>
                  <a:pt x="80489" y="31295"/>
                </a:lnTo>
                <a:lnTo>
                  <a:pt x="80386" y="31500"/>
                </a:lnTo>
                <a:lnTo>
                  <a:pt x="80795" y="30989"/>
                </a:lnTo>
                <a:lnTo>
                  <a:pt x="81000" y="31398"/>
                </a:lnTo>
                <a:lnTo>
                  <a:pt x="80591" y="32011"/>
                </a:lnTo>
                <a:lnTo>
                  <a:pt x="81102" y="31705"/>
                </a:lnTo>
                <a:lnTo>
                  <a:pt x="81000" y="32216"/>
                </a:lnTo>
                <a:lnTo>
                  <a:pt x="81000" y="32216"/>
                </a:lnTo>
                <a:lnTo>
                  <a:pt x="81409" y="32114"/>
                </a:lnTo>
                <a:lnTo>
                  <a:pt x="81920" y="31091"/>
                </a:lnTo>
                <a:lnTo>
                  <a:pt x="81511" y="31398"/>
                </a:lnTo>
                <a:lnTo>
                  <a:pt x="81920" y="30682"/>
                </a:lnTo>
                <a:lnTo>
                  <a:pt x="81205" y="31193"/>
                </a:lnTo>
                <a:lnTo>
                  <a:pt x="81205" y="31193"/>
                </a:lnTo>
                <a:lnTo>
                  <a:pt x="81307" y="30784"/>
                </a:lnTo>
                <a:lnTo>
                  <a:pt x="81102" y="30784"/>
                </a:lnTo>
                <a:lnTo>
                  <a:pt x="81920" y="30170"/>
                </a:lnTo>
                <a:lnTo>
                  <a:pt x="81920" y="30170"/>
                </a:lnTo>
                <a:lnTo>
                  <a:pt x="81000" y="30477"/>
                </a:lnTo>
                <a:lnTo>
                  <a:pt x="81409" y="30170"/>
                </a:lnTo>
                <a:lnTo>
                  <a:pt x="81205" y="30068"/>
                </a:lnTo>
                <a:lnTo>
                  <a:pt x="81307" y="29966"/>
                </a:lnTo>
                <a:lnTo>
                  <a:pt x="81102" y="30068"/>
                </a:lnTo>
                <a:lnTo>
                  <a:pt x="81716" y="29557"/>
                </a:lnTo>
                <a:lnTo>
                  <a:pt x="81000" y="29455"/>
                </a:lnTo>
                <a:lnTo>
                  <a:pt x="81102" y="29250"/>
                </a:lnTo>
                <a:lnTo>
                  <a:pt x="80284" y="29761"/>
                </a:lnTo>
                <a:lnTo>
                  <a:pt x="80489" y="29250"/>
                </a:lnTo>
                <a:lnTo>
                  <a:pt x="80489" y="29250"/>
                </a:lnTo>
                <a:lnTo>
                  <a:pt x="80284" y="29455"/>
                </a:lnTo>
                <a:lnTo>
                  <a:pt x="80386" y="29352"/>
                </a:lnTo>
                <a:lnTo>
                  <a:pt x="79773" y="29352"/>
                </a:lnTo>
                <a:lnTo>
                  <a:pt x="79977" y="29148"/>
                </a:lnTo>
                <a:lnTo>
                  <a:pt x="79773" y="29250"/>
                </a:lnTo>
                <a:lnTo>
                  <a:pt x="80386" y="28841"/>
                </a:lnTo>
                <a:lnTo>
                  <a:pt x="79261" y="29250"/>
                </a:lnTo>
                <a:lnTo>
                  <a:pt x="80489" y="27716"/>
                </a:lnTo>
                <a:lnTo>
                  <a:pt x="80591" y="27511"/>
                </a:lnTo>
                <a:lnTo>
                  <a:pt x="80898" y="27307"/>
                </a:lnTo>
                <a:close/>
                <a:moveTo>
                  <a:pt x="239523" y="32216"/>
                </a:moveTo>
                <a:lnTo>
                  <a:pt x="240239" y="32830"/>
                </a:lnTo>
                <a:lnTo>
                  <a:pt x="239727" y="32318"/>
                </a:lnTo>
                <a:lnTo>
                  <a:pt x="239523" y="32216"/>
                </a:lnTo>
                <a:close/>
                <a:moveTo>
                  <a:pt x="232875" y="24443"/>
                </a:moveTo>
                <a:lnTo>
                  <a:pt x="232773" y="24648"/>
                </a:lnTo>
                <a:lnTo>
                  <a:pt x="233591" y="25159"/>
                </a:lnTo>
                <a:lnTo>
                  <a:pt x="233489" y="25261"/>
                </a:lnTo>
                <a:lnTo>
                  <a:pt x="233386" y="25364"/>
                </a:lnTo>
                <a:lnTo>
                  <a:pt x="234511" y="27102"/>
                </a:lnTo>
                <a:lnTo>
                  <a:pt x="239216" y="32932"/>
                </a:lnTo>
                <a:lnTo>
                  <a:pt x="239114" y="32114"/>
                </a:lnTo>
                <a:lnTo>
                  <a:pt x="239523" y="32216"/>
                </a:lnTo>
                <a:lnTo>
                  <a:pt x="239523" y="32216"/>
                </a:lnTo>
                <a:lnTo>
                  <a:pt x="238193" y="31091"/>
                </a:lnTo>
                <a:lnTo>
                  <a:pt x="237784" y="29557"/>
                </a:lnTo>
                <a:lnTo>
                  <a:pt x="239318" y="30170"/>
                </a:lnTo>
                <a:lnTo>
                  <a:pt x="232875" y="24443"/>
                </a:lnTo>
                <a:close/>
                <a:moveTo>
                  <a:pt x="244841" y="33341"/>
                </a:moveTo>
                <a:lnTo>
                  <a:pt x="244330" y="33443"/>
                </a:lnTo>
                <a:lnTo>
                  <a:pt x="244432" y="33648"/>
                </a:lnTo>
                <a:lnTo>
                  <a:pt x="244125" y="34364"/>
                </a:lnTo>
                <a:lnTo>
                  <a:pt x="244125" y="34466"/>
                </a:lnTo>
                <a:lnTo>
                  <a:pt x="244330" y="33955"/>
                </a:lnTo>
                <a:lnTo>
                  <a:pt x="245045" y="33545"/>
                </a:lnTo>
                <a:lnTo>
                  <a:pt x="244841" y="33341"/>
                </a:lnTo>
                <a:close/>
                <a:moveTo>
                  <a:pt x="243409" y="34466"/>
                </a:moveTo>
                <a:lnTo>
                  <a:pt x="243409" y="35080"/>
                </a:lnTo>
                <a:lnTo>
                  <a:pt x="243614" y="35284"/>
                </a:lnTo>
                <a:lnTo>
                  <a:pt x="243920" y="34466"/>
                </a:lnTo>
                <a:close/>
                <a:moveTo>
                  <a:pt x="54102" y="29864"/>
                </a:moveTo>
                <a:lnTo>
                  <a:pt x="56352" y="30886"/>
                </a:lnTo>
                <a:lnTo>
                  <a:pt x="56045" y="31193"/>
                </a:lnTo>
                <a:lnTo>
                  <a:pt x="56250" y="31602"/>
                </a:lnTo>
                <a:lnTo>
                  <a:pt x="56045" y="31807"/>
                </a:lnTo>
                <a:lnTo>
                  <a:pt x="56250" y="32011"/>
                </a:lnTo>
                <a:lnTo>
                  <a:pt x="56045" y="32114"/>
                </a:lnTo>
                <a:lnTo>
                  <a:pt x="56148" y="32114"/>
                </a:lnTo>
                <a:lnTo>
                  <a:pt x="55943" y="32318"/>
                </a:lnTo>
                <a:lnTo>
                  <a:pt x="58193" y="32727"/>
                </a:lnTo>
                <a:lnTo>
                  <a:pt x="58091" y="32830"/>
                </a:lnTo>
                <a:lnTo>
                  <a:pt x="58500" y="32830"/>
                </a:lnTo>
                <a:lnTo>
                  <a:pt x="58500" y="32932"/>
                </a:lnTo>
                <a:lnTo>
                  <a:pt x="58909" y="33239"/>
                </a:lnTo>
                <a:lnTo>
                  <a:pt x="59114" y="34057"/>
                </a:lnTo>
                <a:lnTo>
                  <a:pt x="59216" y="34057"/>
                </a:lnTo>
                <a:lnTo>
                  <a:pt x="59216" y="34159"/>
                </a:lnTo>
                <a:lnTo>
                  <a:pt x="59011" y="34057"/>
                </a:lnTo>
                <a:lnTo>
                  <a:pt x="58807" y="34364"/>
                </a:lnTo>
                <a:lnTo>
                  <a:pt x="58091" y="34261"/>
                </a:lnTo>
                <a:lnTo>
                  <a:pt x="57989" y="34159"/>
                </a:lnTo>
                <a:lnTo>
                  <a:pt x="58193" y="33955"/>
                </a:lnTo>
                <a:lnTo>
                  <a:pt x="58091" y="33955"/>
                </a:lnTo>
                <a:lnTo>
                  <a:pt x="58091" y="33648"/>
                </a:lnTo>
                <a:lnTo>
                  <a:pt x="57682" y="33648"/>
                </a:lnTo>
                <a:lnTo>
                  <a:pt x="56250" y="35898"/>
                </a:lnTo>
                <a:lnTo>
                  <a:pt x="56045" y="34875"/>
                </a:lnTo>
                <a:lnTo>
                  <a:pt x="55330" y="35182"/>
                </a:lnTo>
                <a:lnTo>
                  <a:pt x="55330" y="35182"/>
                </a:lnTo>
                <a:lnTo>
                  <a:pt x="56352" y="33750"/>
                </a:lnTo>
                <a:lnTo>
                  <a:pt x="56250" y="33443"/>
                </a:lnTo>
                <a:lnTo>
                  <a:pt x="55330" y="33136"/>
                </a:lnTo>
                <a:lnTo>
                  <a:pt x="54409" y="34159"/>
                </a:lnTo>
                <a:lnTo>
                  <a:pt x="54614" y="33648"/>
                </a:lnTo>
                <a:lnTo>
                  <a:pt x="52568" y="36818"/>
                </a:lnTo>
                <a:lnTo>
                  <a:pt x="51545" y="37125"/>
                </a:lnTo>
                <a:lnTo>
                  <a:pt x="52773" y="34364"/>
                </a:lnTo>
                <a:lnTo>
                  <a:pt x="52364" y="34364"/>
                </a:lnTo>
                <a:lnTo>
                  <a:pt x="53693" y="32932"/>
                </a:lnTo>
                <a:lnTo>
                  <a:pt x="53693" y="33136"/>
                </a:lnTo>
                <a:lnTo>
                  <a:pt x="54102" y="32932"/>
                </a:lnTo>
                <a:lnTo>
                  <a:pt x="53898" y="33239"/>
                </a:lnTo>
                <a:lnTo>
                  <a:pt x="53898" y="33239"/>
                </a:lnTo>
                <a:lnTo>
                  <a:pt x="55125" y="32727"/>
                </a:lnTo>
                <a:lnTo>
                  <a:pt x="55534" y="32932"/>
                </a:lnTo>
                <a:lnTo>
                  <a:pt x="55636" y="32830"/>
                </a:lnTo>
                <a:lnTo>
                  <a:pt x="56250" y="32830"/>
                </a:lnTo>
                <a:lnTo>
                  <a:pt x="55534" y="32318"/>
                </a:lnTo>
                <a:lnTo>
                  <a:pt x="55739" y="32114"/>
                </a:lnTo>
                <a:lnTo>
                  <a:pt x="53693" y="32318"/>
                </a:lnTo>
                <a:lnTo>
                  <a:pt x="53591" y="32011"/>
                </a:lnTo>
                <a:lnTo>
                  <a:pt x="52977" y="32011"/>
                </a:lnTo>
                <a:lnTo>
                  <a:pt x="52977" y="31602"/>
                </a:lnTo>
                <a:lnTo>
                  <a:pt x="50830" y="32216"/>
                </a:lnTo>
                <a:lnTo>
                  <a:pt x="50830" y="31909"/>
                </a:lnTo>
                <a:lnTo>
                  <a:pt x="50011" y="32011"/>
                </a:lnTo>
                <a:lnTo>
                  <a:pt x="53489" y="30273"/>
                </a:lnTo>
                <a:lnTo>
                  <a:pt x="53489" y="30273"/>
                </a:lnTo>
                <a:lnTo>
                  <a:pt x="53693" y="30068"/>
                </a:lnTo>
                <a:lnTo>
                  <a:pt x="53898" y="30068"/>
                </a:lnTo>
                <a:lnTo>
                  <a:pt x="53591" y="30375"/>
                </a:lnTo>
                <a:lnTo>
                  <a:pt x="54102" y="30068"/>
                </a:lnTo>
                <a:lnTo>
                  <a:pt x="54102" y="29864"/>
                </a:lnTo>
                <a:close/>
                <a:moveTo>
                  <a:pt x="131932" y="36000"/>
                </a:moveTo>
                <a:lnTo>
                  <a:pt x="131830" y="36205"/>
                </a:lnTo>
                <a:lnTo>
                  <a:pt x="131216" y="36511"/>
                </a:lnTo>
                <a:lnTo>
                  <a:pt x="131318" y="36614"/>
                </a:lnTo>
                <a:lnTo>
                  <a:pt x="131318" y="37023"/>
                </a:lnTo>
                <a:lnTo>
                  <a:pt x="131830" y="37432"/>
                </a:lnTo>
                <a:lnTo>
                  <a:pt x="131932" y="36000"/>
                </a:lnTo>
                <a:close/>
                <a:moveTo>
                  <a:pt x="239216" y="33443"/>
                </a:moveTo>
                <a:lnTo>
                  <a:pt x="240341" y="35693"/>
                </a:lnTo>
                <a:lnTo>
                  <a:pt x="239625" y="35591"/>
                </a:lnTo>
                <a:lnTo>
                  <a:pt x="239625" y="36205"/>
                </a:lnTo>
                <a:lnTo>
                  <a:pt x="240750" y="37432"/>
                </a:lnTo>
                <a:lnTo>
                  <a:pt x="240750" y="37125"/>
                </a:lnTo>
                <a:lnTo>
                  <a:pt x="241159" y="37125"/>
                </a:lnTo>
                <a:lnTo>
                  <a:pt x="240239" y="36614"/>
                </a:lnTo>
                <a:lnTo>
                  <a:pt x="240341" y="36307"/>
                </a:lnTo>
                <a:lnTo>
                  <a:pt x="240750" y="36511"/>
                </a:lnTo>
                <a:lnTo>
                  <a:pt x="241364" y="36409"/>
                </a:lnTo>
                <a:lnTo>
                  <a:pt x="242795" y="36920"/>
                </a:lnTo>
                <a:lnTo>
                  <a:pt x="242693" y="36409"/>
                </a:lnTo>
                <a:lnTo>
                  <a:pt x="244023" y="35489"/>
                </a:lnTo>
                <a:lnTo>
                  <a:pt x="243716" y="35591"/>
                </a:lnTo>
                <a:lnTo>
                  <a:pt x="243205" y="35284"/>
                </a:lnTo>
                <a:lnTo>
                  <a:pt x="242898" y="34568"/>
                </a:lnTo>
                <a:lnTo>
                  <a:pt x="242284" y="34875"/>
                </a:lnTo>
                <a:lnTo>
                  <a:pt x="239216" y="33443"/>
                </a:lnTo>
                <a:close/>
                <a:moveTo>
                  <a:pt x="143693" y="38659"/>
                </a:moveTo>
                <a:lnTo>
                  <a:pt x="144000" y="38864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3693" y="38659"/>
                </a:lnTo>
                <a:close/>
                <a:moveTo>
                  <a:pt x="155250" y="31602"/>
                </a:moveTo>
                <a:lnTo>
                  <a:pt x="155148" y="31705"/>
                </a:lnTo>
                <a:lnTo>
                  <a:pt x="155659" y="31705"/>
                </a:lnTo>
                <a:lnTo>
                  <a:pt x="155148" y="32011"/>
                </a:lnTo>
                <a:lnTo>
                  <a:pt x="155148" y="32216"/>
                </a:lnTo>
                <a:lnTo>
                  <a:pt x="154636" y="32216"/>
                </a:lnTo>
                <a:lnTo>
                  <a:pt x="155250" y="32727"/>
                </a:lnTo>
                <a:lnTo>
                  <a:pt x="154943" y="32932"/>
                </a:lnTo>
                <a:lnTo>
                  <a:pt x="154739" y="33341"/>
                </a:lnTo>
                <a:lnTo>
                  <a:pt x="154023" y="33443"/>
                </a:lnTo>
                <a:lnTo>
                  <a:pt x="154125" y="33545"/>
                </a:lnTo>
                <a:lnTo>
                  <a:pt x="153920" y="33648"/>
                </a:lnTo>
                <a:lnTo>
                  <a:pt x="158318" y="36205"/>
                </a:lnTo>
                <a:lnTo>
                  <a:pt x="158318" y="37636"/>
                </a:lnTo>
                <a:lnTo>
                  <a:pt x="148398" y="37636"/>
                </a:lnTo>
                <a:lnTo>
                  <a:pt x="149011" y="38148"/>
                </a:lnTo>
                <a:lnTo>
                  <a:pt x="148193" y="38352"/>
                </a:lnTo>
                <a:lnTo>
                  <a:pt x="148398" y="38455"/>
                </a:lnTo>
                <a:lnTo>
                  <a:pt x="147477" y="38557"/>
                </a:lnTo>
                <a:lnTo>
                  <a:pt x="147273" y="38455"/>
                </a:lnTo>
                <a:lnTo>
                  <a:pt x="147273" y="38455"/>
                </a:lnTo>
                <a:lnTo>
                  <a:pt x="147375" y="38557"/>
                </a:lnTo>
                <a:lnTo>
                  <a:pt x="146761" y="38455"/>
                </a:lnTo>
                <a:lnTo>
                  <a:pt x="146045" y="38864"/>
                </a:lnTo>
                <a:lnTo>
                  <a:pt x="146045" y="38864"/>
                </a:lnTo>
                <a:lnTo>
                  <a:pt x="147580" y="37841"/>
                </a:lnTo>
                <a:lnTo>
                  <a:pt x="148091" y="37943"/>
                </a:lnTo>
                <a:lnTo>
                  <a:pt x="148091" y="37943"/>
                </a:lnTo>
                <a:lnTo>
                  <a:pt x="146864" y="36409"/>
                </a:lnTo>
                <a:lnTo>
                  <a:pt x="147682" y="34364"/>
                </a:lnTo>
                <a:lnTo>
                  <a:pt x="147886" y="33955"/>
                </a:lnTo>
                <a:lnTo>
                  <a:pt x="147886" y="34159"/>
                </a:lnTo>
                <a:lnTo>
                  <a:pt x="148295" y="33545"/>
                </a:lnTo>
                <a:lnTo>
                  <a:pt x="148193" y="33239"/>
                </a:lnTo>
                <a:lnTo>
                  <a:pt x="149523" y="32011"/>
                </a:lnTo>
                <a:lnTo>
                  <a:pt x="149830" y="32114"/>
                </a:lnTo>
                <a:lnTo>
                  <a:pt x="149625" y="31602"/>
                </a:lnTo>
                <a:lnTo>
                  <a:pt x="150443" y="32216"/>
                </a:lnTo>
                <a:lnTo>
                  <a:pt x="149625" y="32318"/>
                </a:lnTo>
                <a:lnTo>
                  <a:pt x="150341" y="32727"/>
                </a:lnTo>
                <a:lnTo>
                  <a:pt x="151159" y="32727"/>
                </a:lnTo>
                <a:lnTo>
                  <a:pt x="151261" y="33034"/>
                </a:lnTo>
                <a:lnTo>
                  <a:pt x="150545" y="33443"/>
                </a:lnTo>
                <a:lnTo>
                  <a:pt x="151466" y="33852"/>
                </a:lnTo>
                <a:lnTo>
                  <a:pt x="151466" y="34364"/>
                </a:lnTo>
                <a:lnTo>
                  <a:pt x="152080" y="34364"/>
                </a:lnTo>
                <a:lnTo>
                  <a:pt x="153102" y="33750"/>
                </a:lnTo>
                <a:lnTo>
                  <a:pt x="153614" y="33852"/>
                </a:lnTo>
                <a:lnTo>
                  <a:pt x="153818" y="33443"/>
                </a:lnTo>
                <a:lnTo>
                  <a:pt x="152795" y="33443"/>
                </a:lnTo>
                <a:lnTo>
                  <a:pt x="152386" y="32830"/>
                </a:lnTo>
                <a:lnTo>
                  <a:pt x="152591" y="32420"/>
                </a:lnTo>
                <a:lnTo>
                  <a:pt x="152489" y="32727"/>
                </a:lnTo>
                <a:lnTo>
                  <a:pt x="152489" y="32727"/>
                </a:lnTo>
                <a:lnTo>
                  <a:pt x="155250" y="31602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31011" y="37943"/>
                </a:moveTo>
                <a:lnTo>
                  <a:pt x="131011" y="38250"/>
                </a:lnTo>
                <a:lnTo>
                  <a:pt x="131216" y="39580"/>
                </a:lnTo>
                <a:lnTo>
                  <a:pt x="132136" y="39682"/>
                </a:lnTo>
                <a:lnTo>
                  <a:pt x="132136" y="37943"/>
                </a:lnTo>
                <a:close/>
                <a:moveTo>
                  <a:pt x="165580" y="31807"/>
                </a:moveTo>
                <a:lnTo>
                  <a:pt x="166091" y="32011"/>
                </a:lnTo>
                <a:lnTo>
                  <a:pt x="166295" y="31909"/>
                </a:lnTo>
                <a:lnTo>
                  <a:pt x="166705" y="31909"/>
                </a:lnTo>
                <a:lnTo>
                  <a:pt x="167420" y="33545"/>
                </a:lnTo>
                <a:lnTo>
                  <a:pt x="165886" y="33545"/>
                </a:lnTo>
                <a:lnTo>
                  <a:pt x="166193" y="34364"/>
                </a:lnTo>
                <a:lnTo>
                  <a:pt x="165273" y="34568"/>
                </a:lnTo>
                <a:lnTo>
                  <a:pt x="165682" y="34670"/>
                </a:lnTo>
                <a:lnTo>
                  <a:pt x="166398" y="35693"/>
                </a:lnTo>
                <a:lnTo>
                  <a:pt x="166705" y="35795"/>
                </a:lnTo>
                <a:lnTo>
                  <a:pt x="166909" y="36000"/>
                </a:lnTo>
                <a:lnTo>
                  <a:pt x="167420" y="36102"/>
                </a:lnTo>
                <a:lnTo>
                  <a:pt x="168136" y="37739"/>
                </a:lnTo>
                <a:lnTo>
                  <a:pt x="168136" y="36818"/>
                </a:lnTo>
                <a:lnTo>
                  <a:pt x="169670" y="37841"/>
                </a:lnTo>
                <a:lnTo>
                  <a:pt x="169466" y="38250"/>
                </a:lnTo>
                <a:lnTo>
                  <a:pt x="168239" y="37841"/>
                </a:lnTo>
                <a:lnTo>
                  <a:pt x="168648" y="39068"/>
                </a:lnTo>
                <a:lnTo>
                  <a:pt x="168955" y="38864"/>
                </a:lnTo>
                <a:lnTo>
                  <a:pt x="169159" y="39273"/>
                </a:lnTo>
                <a:lnTo>
                  <a:pt x="168852" y="39273"/>
                </a:lnTo>
                <a:lnTo>
                  <a:pt x="168852" y="39580"/>
                </a:lnTo>
                <a:lnTo>
                  <a:pt x="169261" y="39682"/>
                </a:lnTo>
                <a:lnTo>
                  <a:pt x="169773" y="42034"/>
                </a:lnTo>
                <a:lnTo>
                  <a:pt x="169977" y="42034"/>
                </a:lnTo>
                <a:lnTo>
                  <a:pt x="169773" y="42136"/>
                </a:lnTo>
                <a:lnTo>
                  <a:pt x="169773" y="42034"/>
                </a:lnTo>
                <a:lnTo>
                  <a:pt x="167420" y="42136"/>
                </a:lnTo>
                <a:lnTo>
                  <a:pt x="165580" y="41114"/>
                </a:lnTo>
                <a:lnTo>
                  <a:pt x="165375" y="39682"/>
                </a:lnTo>
                <a:lnTo>
                  <a:pt x="165375" y="39682"/>
                </a:lnTo>
                <a:lnTo>
                  <a:pt x="165477" y="39886"/>
                </a:lnTo>
                <a:lnTo>
                  <a:pt x="166295" y="38659"/>
                </a:lnTo>
                <a:lnTo>
                  <a:pt x="163227" y="35693"/>
                </a:lnTo>
                <a:lnTo>
                  <a:pt x="163227" y="35080"/>
                </a:lnTo>
                <a:lnTo>
                  <a:pt x="163125" y="35386"/>
                </a:lnTo>
                <a:lnTo>
                  <a:pt x="162307" y="34261"/>
                </a:lnTo>
                <a:lnTo>
                  <a:pt x="162409" y="34057"/>
                </a:lnTo>
                <a:lnTo>
                  <a:pt x="162511" y="34057"/>
                </a:lnTo>
                <a:lnTo>
                  <a:pt x="162614" y="33136"/>
                </a:lnTo>
                <a:lnTo>
                  <a:pt x="162818" y="33239"/>
                </a:lnTo>
                <a:lnTo>
                  <a:pt x="163636" y="32932"/>
                </a:lnTo>
                <a:lnTo>
                  <a:pt x="163534" y="32727"/>
                </a:lnTo>
                <a:lnTo>
                  <a:pt x="163943" y="32523"/>
                </a:lnTo>
                <a:lnTo>
                  <a:pt x="164045" y="32420"/>
                </a:lnTo>
                <a:lnTo>
                  <a:pt x="163943" y="32318"/>
                </a:lnTo>
                <a:lnTo>
                  <a:pt x="165580" y="31807"/>
                </a:lnTo>
                <a:close/>
                <a:moveTo>
                  <a:pt x="137352" y="40602"/>
                </a:moveTo>
                <a:lnTo>
                  <a:pt x="135511" y="40807"/>
                </a:lnTo>
                <a:lnTo>
                  <a:pt x="134898" y="40705"/>
                </a:lnTo>
                <a:lnTo>
                  <a:pt x="137045" y="42239"/>
                </a:lnTo>
                <a:lnTo>
                  <a:pt x="137148" y="41932"/>
                </a:lnTo>
                <a:lnTo>
                  <a:pt x="137045" y="41625"/>
                </a:lnTo>
                <a:lnTo>
                  <a:pt x="137352" y="40602"/>
                </a:lnTo>
                <a:close/>
                <a:moveTo>
                  <a:pt x="146659" y="43670"/>
                </a:moveTo>
                <a:lnTo>
                  <a:pt x="146148" y="43875"/>
                </a:lnTo>
                <a:lnTo>
                  <a:pt x="146250" y="43875"/>
                </a:lnTo>
                <a:lnTo>
                  <a:pt x="146659" y="43670"/>
                </a:lnTo>
                <a:close/>
                <a:moveTo>
                  <a:pt x="144409" y="43364"/>
                </a:moveTo>
                <a:lnTo>
                  <a:pt x="144307" y="43466"/>
                </a:lnTo>
                <a:lnTo>
                  <a:pt x="144307" y="43773"/>
                </a:lnTo>
                <a:lnTo>
                  <a:pt x="145330" y="44080"/>
                </a:lnTo>
                <a:lnTo>
                  <a:pt x="146148" y="43875"/>
                </a:lnTo>
                <a:lnTo>
                  <a:pt x="146045" y="43670"/>
                </a:lnTo>
                <a:lnTo>
                  <a:pt x="144716" y="43568"/>
                </a:lnTo>
                <a:lnTo>
                  <a:pt x="144818" y="43466"/>
                </a:lnTo>
                <a:lnTo>
                  <a:pt x="144409" y="43364"/>
                </a:lnTo>
                <a:close/>
                <a:moveTo>
                  <a:pt x="153614" y="43364"/>
                </a:moveTo>
                <a:lnTo>
                  <a:pt x="151773" y="43977"/>
                </a:lnTo>
                <a:lnTo>
                  <a:pt x="152489" y="44489"/>
                </a:lnTo>
                <a:lnTo>
                  <a:pt x="153307" y="44080"/>
                </a:lnTo>
                <a:lnTo>
                  <a:pt x="153614" y="43466"/>
                </a:lnTo>
                <a:lnTo>
                  <a:pt x="153614" y="43364"/>
                </a:lnTo>
                <a:close/>
                <a:moveTo>
                  <a:pt x="241568" y="37534"/>
                </a:moveTo>
                <a:lnTo>
                  <a:pt x="241261" y="37636"/>
                </a:lnTo>
                <a:lnTo>
                  <a:pt x="241670" y="37739"/>
                </a:lnTo>
                <a:lnTo>
                  <a:pt x="241466" y="38045"/>
                </a:lnTo>
                <a:lnTo>
                  <a:pt x="240955" y="37636"/>
                </a:lnTo>
                <a:lnTo>
                  <a:pt x="241057" y="37943"/>
                </a:lnTo>
                <a:lnTo>
                  <a:pt x="240955" y="38148"/>
                </a:lnTo>
                <a:lnTo>
                  <a:pt x="241261" y="38864"/>
                </a:lnTo>
                <a:lnTo>
                  <a:pt x="241159" y="38864"/>
                </a:lnTo>
                <a:lnTo>
                  <a:pt x="241875" y="40807"/>
                </a:lnTo>
                <a:lnTo>
                  <a:pt x="241670" y="41114"/>
                </a:lnTo>
                <a:lnTo>
                  <a:pt x="241466" y="41727"/>
                </a:lnTo>
                <a:lnTo>
                  <a:pt x="240955" y="42136"/>
                </a:lnTo>
                <a:lnTo>
                  <a:pt x="240443" y="41932"/>
                </a:lnTo>
                <a:lnTo>
                  <a:pt x="240545" y="41420"/>
                </a:lnTo>
                <a:lnTo>
                  <a:pt x="240545" y="41420"/>
                </a:lnTo>
                <a:lnTo>
                  <a:pt x="240136" y="41727"/>
                </a:lnTo>
                <a:lnTo>
                  <a:pt x="240341" y="43261"/>
                </a:lnTo>
                <a:lnTo>
                  <a:pt x="239727" y="43466"/>
                </a:lnTo>
                <a:lnTo>
                  <a:pt x="239420" y="43364"/>
                </a:lnTo>
                <a:lnTo>
                  <a:pt x="237477" y="43977"/>
                </a:lnTo>
                <a:lnTo>
                  <a:pt x="236761" y="45102"/>
                </a:lnTo>
                <a:lnTo>
                  <a:pt x="237886" y="45205"/>
                </a:lnTo>
                <a:lnTo>
                  <a:pt x="237784" y="44795"/>
                </a:lnTo>
                <a:lnTo>
                  <a:pt x="240341" y="44489"/>
                </a:lnTo>
                <a:lnTo>
                  <a:pt x="240239" y="44795"/>
                </a:lnTo>
                <a:lnTo>
                  <a:pt x="240955" y="45614"/>
                </a:lnTo>
                <a:lnTo>
                  <a:pt x="241670" y="44795"/>
                </a:lnTo>
                <a:lnTo>
                  <a:pt x="241261" y="44080"/>
                </a:lnTo>
                <a:lnTo>
                  <a:pt x="241568" y="44386"/>
                </a:lnTo>
                <a:lnTo>
                  <a:pt x="241568" y="44182"/>
                </a:lnTo>
                <a:lnTo>
                  <a:pt x="241670" y="44489"/>
                </a:lnTo>
                <a:lnTo>
                  <a:pt x="242693" y="44489"/>
                </a:lnTo>
                <a:lnTo>
                  <a:pt x="243102" y="43977"/>
                </a:lnTo>
                <a:lnTo>
                  <a:pt x="243307" y="43977"/>
                </a:lnTo>
                <a:lnTo>
                  <a:pt x="243409" y="43773"/>
                </a:lnTo>
                <a:lnTo>
                  <a:pt x="243614" y="43773"/>
                </a:lnTo>
                <a:lnTo>
                  <a:pt x="243511" y="43364"/>
                </a:lnTo>
                <a:lnTo>
                  <a:pt x="243818" y="43466"/>
                </a:lnTo>
                <a:lnTo>
                  <a:pt x="243818" y="43773"/>
                </a:lnTo>
                <a:lnTo>
                  <a:pt x="244023" y="44182"/>
                </a:lnTo>
                <a:lnTo>
                  <a:pt x="244432" y="43261"/>
                </a:lnTo>
                <a:lnTo>
                  <a:pt x="244023" y="42852"/>
                </a:lnTo>
                <a:lnTo>
                  <a:pt x="243205" y="40602"/>
                </a:lnTo>
                <a:lnTo>
                  <a:pt x="243511" y="40500"/>
                </a:lnTo>
                <a:lnTo>
                  <a:pt x="243409" y="39886"/>
                </a:lnTo>
                <a:lnTo>
                  <a:pt x="243409" y="39784"/>
                </a:lnTo>
                <a:lnTo>
                  <a:pt x="241568" y="37534"/>
                </a:lnTo>
                <a:close/>
                <a:moveTo>
                  <a:pt x="238909" y="44795"/>
                </a:moveTo>
                <a:lnTo>
                  <a:pt x="238807" y="45102"/>
                </a:lnTo>
                <a:lnTo>
                  <a:pt x="238398" y="45000"/>
                </a:lnTo>
                <a:lnTo>
                  <a:pt x="238295" y="45307"/>
                </a:lnTo>
                <a:lnTo>
                  <a:pt x="237989" y="45716"/>
                </a:lnTo>
                <a:lnTo>
                  <a:pt x="238398" y="45920"/>
                </a:lnTo>
                <a:lnTo>
                  <a:pt x="238705" y="46330"/>
                </a:lnTo>
                <a:lnTo>
                  <a:pt x="239523" y="45614"/>
                </a:lnTo>
                <a:lnTo>
                  <a:pt x="239830" y="45818"/>
                </a:lnTo>
                <a:lnTo>
                  <a:pt x="240034" y="45307"/>
                </a:lnTo>
                <a:lnTo>
                  <a:pt x="239625" y="44795"/>
                </a:lnTo>
                <a:close/>
                <a:moveTo>
                  <a:pt x="151875" y="47659"/>
                </a:moveTo>
                <a:lnTo>
                  <a:pt x="151773" y="47761"/>
                </a:lnTo>
                <a:lnTo>
                  <a:pt x="152080" y="47864"/>
                </a:lnTo>
                <a:lnTo>
                  <a:pt x="151875" y="47659"/>
                </a:lnTo>
                <a:close/>
                <a:moveTo>
                  <a:pt x="236455" y="45307"/>
                </a:moveTo>
                <a:lnTo>
                  <a:pt x="236045" y="45614"/>
                </a:lnTo>
                <a:lnTo>
                  <a:pt x="236045" y="45818"/>
                </a:lnTo>
                <a:lnTo>
                  <a:pt x="235943" y="45716"/>
                </a:lnTo>
                <a:lnTo>
                  <a:pt x="236352" y="46227"/>
                </a:lnTo>
                <a:lnTo>
                  <a:pt x="236045" y="46023"/>
                </a:lnTo>
                <a:lnTo>
                  <a:pt x="236352" y="46534"/>
                </a:lnTo>
                <a:lnTo>
                  <a:pt x="236659" y="46227"/>
                </a:lnTo>
                <a:lnTo>
                  <a:pt x="236455" y="46023"/>
                </a:lnTo>
                <a:lnTo>
                  <a:pt x="236659" y="46125"/>
                </a:lnTo>
                <a:lnTo>
                  <a:pt x="236966" y="46534"/>
                </a:lnTo>
                <a:lnTo>
                  <a:pt x="237068" y="47761"/>
                </a:lnTo>
                <a:lnTo>
                  <a:pt x="237580" y="47966"/>
                </a:lnTo>
                <a:lnTo>
                  <a:pt x="237580" y="47455"/>
                </a:lnTo>
                <a:lnTo>
                  <a:pt x="237784" y="48170"/>
                </a:lnTo>
                <a:lnTo>
                  <a:pt x="237886" y="47966"/>
                </a:lnTo>
                <a:lnTo>
                  <a:pt x="237886" y="47761"/>
                </a:lnTo>
                <a:lnTo>
                  <a:pt x="238193" y="47761"/>
                </a:lnTo>
                <a:lnTo>
                  <a:pt x="237886" y="45818"/>
                </a:lnTo>
                <a:lnTo>
                  <a:pt x="237580" y="45818"/>
                </a:lnTo>
                <a:lnTo>
                  <a:pt x="237477" y="45409"/>
                </a:lnTo>
                <a:lnTo>
                  <a:pt x="237273" y="45511"/>
                </a:lnTo>
                <a:lnTo>
                  <a:pt x="236864" y="45307"/>
                </a:lnTo>
                <a:close/>
                <a:moveTo>
                  <a:pt x="49602" y="49398"/>
                </a:moveTo>
                <a:lnTo>
                  <a:pt x="49705" y="49500"/>
                </a:lnTo>
                <a:lnTo>
                  <a:pt x="49655" y="49401"/>
                </a:lnTo>
                <a:lnTo>
                  <a:pt x="49655" y="49401"/>
                </a:lnTo>
                <a:lnTo>
                  <a:pt x="49602" y="49398"/>
                </a:lnTo>
                <a:close/>
                <a:moveTo>
                  <a:pt x="53489" y="53386"/>
                </a:moveTo>
                <a:lnTo>
                  <a:pt x="53485" y="53390"/>
                </a:lnTo>
                <a:lnTo>
                  <a:pt x="53485" y="53390"/>
                </a:lnTo>
                <a:lnTo>
                  <a:pt x="53489" y="53489"/>
                </a:lnTo>
                <a:lnTo>
                  <a:pt x="53489" y="53386"/>
                </a:lnTo>
                <a:close/>
                <a:moveTo>
                  <a:pt x="231648" y="54102"/>
                </a:moveTo>
                <a:lnTo>
                  <a:pt x="231239" y="54205"/>
                </a:lnTo>
                <a:lnTo>
                  <a:pt x="230625" y="55739"/>
                </a:lnTo>
                <a:lnTo>
                  <a:pt x="231648" y="57477"/>
                </a:lnTo>
                <a:lnTo>
                  <a:pt x="231852" y="54511"/>
                </a:lnTo>
                <a:lnTo>
                  <a:pt x="231648" y="54102"/>
                </a:lnTo>
                <a:close/>
                <a:moveTo>
                  <a:pt x="46432" y="57886"/>
                </a:moveTo>
                <a:lnTo>
                  <a:pt x="46432" y="57989"/>
                </a:lnTo>
                <a:lnTo>
                  <a:pt x="46636" y="57886"/>
                </a:lnTo>
                <a:close/>
                <a:moveTo>
                  <a:pt x="176216" y="59114"/>
                </a:moveTo>
                <a:lnTo>
                  <a:pt x="176216" y="59114"/>
                </a:lnTo>
                <a:lnTo>
                  <a:pt x="176216" y="59114"/>
                </a:lnTo>
                <a:close/>
                <a:moveTo>
                  <a:pt x="52057" y="56250"/>
                </a:moveTo>
                <a:lnTo>
                  <a:pt x="49193" y="57170"/>
                </a:lnTo>
                <a:lnTo>
                  <a:pt x="49091" y="57375"/>
                </a:lnTo>
                <a:lnTo>
                  <a:pt x="48682" y="57580"/>
                </a:lnTo>
                <a:lnTo>
                  <a:pt x="48989" y="57477"/>
                </a:lnTo>
                <a:lnTo>
                  <a:pt x="48989" y="57682"/>
                </a:lnTo>
                <a:lnTo>
                  <a:pt x="51443" y="56761"/>
                </a:lnTo>
                <a:lnTo>
                  <a:pt x="51443" y="56761"/>
                </a:lnTo>
                <a:lnTo>
                  <a:pt x="51239" y="56966"/>
                </a:lnTo>
                <a:lnTo>
                  <a:pt x="54205" y="57886"/>
                </a:lnTo>
                <a:lnTo>
                  <a:pt x="54307" y="58500"/>
                </a:lnTo>
                <a:lnTo>
                  <a:pt x="55330" y="58807"/>
                </a:lnTo>
                <a:lnTo>
                  <a:pt x="54818" y="59625"/>
                </a:lnTo>
                <a:lnTo>
                  <a:pt x="54818" y="59625"/>
                </a:lnTo>
                <a:lnTo>
                  <a:pt x="57068" y="59420"/>
                </a:lnTo>
                <a:lnTo>
                  <a:pt x="57170" y="59523"/>
                </a:lnTo>
                <a:lnTo>
                  <a:pt x="57886" y="59420"/>
                </a:lnTo>
                <a:lnTo>
                  <a:pt x="57886" y="59114"/>
                </a:lnTo>
                <a:lnTo>
                  <a:pt x="55739" y="58091"/>
                </a:lnTo>
                <a:lnTo>
                  <a:pt x="55534" y="57886"/>
                </a:lnTo>
                <a:lnTo>
                  <a:pt x="55330" y="57784"/>
                </a:lnTo>
                <a:lnTo>
                  <a:pt x="55534" y="57784"/>
                </a:lnTo>
                <a:lnTo>
                  <a:pt x="55125" y="57580"/>
                </a:lnTo>
                <a:lnTo>
                  <a:pt x="55227" y="57682"/>
                </a:lnTo>
                <a:lnTo>
                  <a:pt x="52057" y="56250"/>
                </a:lnTo>
                <a:close/>
                <a:moveTo>
                  <a:pt x="207307" y="59625"/>
                </a:moveTo>
                <a:lnTo>
                  <a:pt x="207307" y="59625"/>
                </a:lnTo>
                <a:lnTo>
                  <a:pt x="207307" y="59625"/>
                </a:lnTo>
                <a:close/>
                <a:moveTo>
                  <a:pt x="222648" y="59420"/>
                </a:moveTo>
                <a:lnTo>
                  <a:pt x="222648" y="59523"/>
                </a:lnTo>
                <a:lnTo>
                  <a:pt x="221625" y="59727"/>
                </a:lnTo>
                <a:lnTo>
                  <a:pt x="221727" y="59727"/>
                </a:lnTo>
                <a:lnTo>
                  <a:pt x="221216" y="60341"/>
                </a:lnTo>
                <a:lnTo>
                  <a:pt x="221727" y="61159"/>
                </a:lnTo>
                <a:lnTo>
                  <a:pt x="222750" y="60852"/>
                </a:lnTo>
                <a:lnTo>
                  <a:pt x="223159" y="59932"/>
                </a:lnTo>
                <a:lnTo>
                  <a:pt x="222648" y="59420"/>
                </a:lnTo>
                <a:close/>
                <a:moveTo>
                  <a:pt x="54511" y="60955"/>
                </a:moveTo>
                <a:lnTo>
                  <a:pt x="54205" y="61057"/>
                </a:lnTo>
                <a:lnTo>
                  <a:pt x="54614" y="61670"/>
                </a:lnTo>
                <a:lnTo>
                  <a:pt x="55023" y="61773"/>
                </a:lnTo>
                <a:lnTo>
                  <a:pt x="55534" y="61568"/>
                </a:lnTo>
                <a:lnTo>
                  <a:pt x="55943" y="61568"/>
                </a:lnTo>
                <a:lnTo>
                  <a:pt x="54511" y="60955"/>
                </a:lnTo>
                <a:close/>
                <a:moveTo>
                  <a:pt x="58602" y="59727"/>
                </a:moveTo>
                <a:lnTo>
                  <a:pt x="59114" y="60034"/>
                </a:lnTo>
                <a:lnTo>
                  <a:pt x="59114" y="60443"/>
                </a:lnTo>
                <a:lnTo>
                  <a:pt x="59420" y="60955"/>
                </a:lnTo>
                <a:lnTo>
                  <a:pt x="59114" y="61057"/>
                </a:lnTo>
                <a:lnTo>
                  <a:pt x="57784" y="60852"/>
                </a:lnTo>
                <a:lnTo>
                  <a:pt x="57580" y="61159"/>
                </a:lnTo>
                <a:lnTo>
                  <a:pt x="57989" y="61466"/>
                </a:lnTo>
                <a:lnTo>
                  <a:pt x="59420" y="61261"/>
                </a:lnTo>
                <a:lnTo>
                  <a:pt x="59932" y="61568"/>
                </a:lnTo>
                <a:lnTo>
                  <a:pt x="60239" y="61875"/>
                </a:lnTo>
                <a:lnTo>
                  <a:pt x="60545" y="61261"/>
                </a:lnTo>
                <a:lnTo>
                  <a:pt x="62693" y="61261"/>
                </a:lnTo>
                <a:lnTo>
                  <a:pt x="63000" y="60750"/>
                </a:lnTo>
                <a:lnTo>
                  <a:pt x="61977" y="60341"/>
                </a:lnTo>
                <a:lnTo>
                  <a:pt x="62284" y="60239"/>
                </a:lnTo>
                <a:lnTo>
                  <a:pt x="58602" y="59727"/>
                </a:lnTo>
                <a:close/>
                <a:moveTo>
                  <a:pt x="208739" y="63614"/>
                </a:moveTo>
                <a:lnTo>
                  <a:pt x="208739" y="63614"/>
                </a:lnTo>
                <a:lnTo>
                  <a:pt x="208739" y="63614"/>
                </a:lnTo>
                <a:close/>
                <a:moveTo>
                  <a:pt x="48989" y="64227"/>
                </a:moveTo>
                <a:lnTo>
                  <a:pt x="48989" y="64330"/>
                </a:lnTo>
                <a:lnTo>
                  <a:pt x="49091" y="64432"/>
                </a:lnTo>
                <a:lnTo>
                  <a:pt x="49091" y="64432"/>
                </a:lnTo>
                <a:lnTo>
                  <a:pt x="48989" y="64227"/>
                </a:lnTo>
                <a:close/>
                <a:moveTo>
                  <a:pt x="44182" y="66375"/>
                </a:moveTo>
                <a:lnTo>
                  <a:pt x="44386" y="66477"/>
                </a:lnTo>
                <a:lnTo>
                  <a:pt x="44386" y="66477"/>
                </a:lnTo>
                <a:lnTo>
                  <a:pt x="44284" y="66375"/>
                </a:lnTo>
                <a:close/>
                <a:moveTo>
                  <a:pt x="232261" y="60955"/>
                </a:moveTo>
                <a:lnTo>
                  <a:pt x="231955" y="61670"/>
                </a:lnTo>
                <a:lnTo>
                  <a:pt x="232159" y="63511"/>
                </a:lnTo>
                <a:lnTo>
                  <a:pt x="231648" y="63307"/>
                </a:lnTo>
                <a:lnTo>
                  <a:pt x="232364" y="64943"/>
                </a:lnTo>
                <a:lnTo>
                  <a:pt x="232568" y="64739"/>
                </a:lnTo>
                <a:lnTo>
                  <a:pt x="232977" y="65148"/>
                </a:lnTo>
                <a:lnTo>
                  <a:pt x="232773" y="65864"/>
                </a:lnTo>
                <a:lnTo>
                  <a:pt x="233591" y="65966"/>
                </a:lnTo>
                <a:lnTo>
                  <a:pt x="233795" y="65659"/>
                </a:lnTo>
                <a:lnTo>
                  <a:pt x="234716" y="66375"/>
                </a:lnTo>
                <a:lnTo>
                  <a:pt x="234409" y="65761"/>
                </a:lnTo>
                <a:lnTo>
                  <a:pt x="236045" y="67091"/>
                </a:lnTo>
                <a:lnTo>
                  <a:pt x="235432" y="65966"/>
                </a:lnTo>
                <a:lnTo>
                  <a:pt x="235739" y="65864"/>
                </a:lnTo>
                <a:lnTo>
                  <a:pt x="235125" y="65659"/>
                </a:lnTo>
                <a:lnTo>
                  <a:pt x="235125" y="65864"/>
                </a:lnTo>
                <a:lnTo>
                  <a:pt x="234511" y="65352"/>
                </a:lnTo>
                <a:lnTo>
                  <a:pt x="234205" y="65455"/>
                </a:lnTo>
                <a:lnTo>
                  <a:pt x="234307" y="65659"/>
                </a:lnTo>
                <a:lnTo>
                  <a:pt x="233284" y="64330"/>
                </a:lnTo>
                <a:lnTo>
                  <a:pt x="233489" y="63511"/>
                </a:lnTo>
                <a:lnTo>
                  <a:pt x="233795" y="63205"/>
                </a:lnTo>
                <a:lnTo>
                  <a:pt x="233591" y="61159"/>
                </a:lnTo>
                <a:lnTo>
                  <a:pt x="233284" y="61261"/>
                </a:lnTo>
                <a:lnTo>
                  <a:pt x="232261" y="60955"/>
                </a:lnTo>
                <a:close/>
                <a:moveTo>
                  <a:pt x="236045" y="67091"/>
                </a:moveTo>
                <a:lnTo>
                  <a:pt x="236045" y="67091"/>
                </a:lnTo>
                <a:lnTo>
                  <a:pt x="236045" y="67091"/>
                </a:lnTo>
                <a:close/>
                <a:moveTo>
                  <a:pt x="232670" y="66170"/>
                </a:moveTo>
                <a:lnTo>
                  <a:pt x="233693" y="67398"/>
                </a:lnTo>
                <a:lnTo>
                  <a:pt x="233693" y="66580"/>
                </a:lnTo>
                <a:lnTo>
                  <a:pt x="233080" y="66170"/>
                </a:lnTo>
                <a:close/>
                <a:moveTo>
                  <a:pt x="222750" y="67705"/>
                </a:moveTo>
                <a:lnTo>
                  <a:pt x="222750" y="67705"/>
                </a:lnTo>
                <a:lnTo>
                  <a:pt x="222750" y="67705"/>
                </a:lnTo>
                <a:close/>
                <a:moveTo>
                  <a:pt x="222750" y="67705"/>
                </a:moveTo>
                <a:lnTo>
                  <a:pt x="222737" y="67743"/>
                </a:lnTo>
                <a:lnTo>
                  <a:pt x="222750" y="67807"/>
                </a:lnTo>
                <a:lnTo>
                  <a:pt x="222750" y="67705"/>
                </a:lnTo>
                <a:close/>
                <a:moveTo>
                  <a:pt x="235330" y="67091"/>
                </a:moveTo>
                <a:lnTo>
                  <a:pt x="235330" y="67807"/>
                </a:lnTo>
                <a:lnTo>
                  <a:pt x="235739" y="67602"/>
                </a:lnTo>
                <a:lnTo>
                  <a:pt x="236148" y="67909"/>
                </a:lnTo>
                <a:lnTo>
                  <a:pt x="235534" y="67193"/>
                </a:lnTo>
                <a:lnTo>
                  <a:pt x="235330" y="67091"/>
                </a:lnTo>
                <a:close/>
                <a:moveTo>
                  <a:pt x="236250" y="67091"/>
                </a:moveTo>
                <a:lnTo>
                  <a:pt x="237068" y="68420"/>
                </a:lnTo>
                <a:lnTo>
                  <a:pt x="237682" y="68625"/>
                </a:lnTo>
                <a:lnTo>
                  <a:pt x="237784" y="68625"/>
                </a:lnTo>
                <a:lnTo>
                  <a:pt x="237170" y="67295"/>
                </a:lnTo>
                <a:lnTo>
                  <a:pt x="236250" y="67091"/>
                </a:lnTo>
                <a:close/>
                <a:moveTo>
                  <a:pt x="234307" y="67807"/>
                </a:moveTo>
                <a:lnTo>
                  <a:pt x="234205" y="67909"/>
                </a:lnTo>
                <a:lnTo>
                  <a:pt x="234409" y="68011"/>
                </a:lnTo>
                <a:lnTo>
                  <a:pt x="234409" y="69341"/>
                </a:lnTo>
                <a:lnTo>
                  <a:pt x="235330" y="68420"/>
                </a:lnTo>
                <a:lnTo>
                  <a:pt x="234307" y="67807"/>
                </a:lnTo>
                <a:close/>
                <a:moveTo>
                  <a:pt x="236455" y="68216"/>
                </a:moveTo>
                <a:lnTo>
                  <a:pt x="236557" y="68625"/>
                </a:lnTo>
                <a:lnTo>
                  <a:pt x="236864" y="68932"/>
                </a:lnTo>
                <a:lnTo>
                  <a:pt x="237170" y="69750"/>
                </a:lnTo>
                <a:lnTo>
                  <a:pt x="237170" y="69341"/>
                </a:lnTo>
                <a:lnTo>
                  <a:pt x="237273" y="69545"/>
                </a:lnTo>
                <a:lnTo>
                  <a:pt x="237273" y="69443"/>
                </a:lnTo>
                <a:lnTo>
                  <a:pt x="237273" y="69136"/>
                </a:lnTo>
                <a:lnTo>
                  <a:pt x="237170" y="68932"/>
                </a:lnTo>
                <a:lnTo>
                  <a:pt x="236966" y="68318"/>
                </a:lnTo>
                <a:lnTo>
                  <a:pt x="236761" y="68420"/>
                </a:lnTo>
                <a:lnTo>
                  <a:pt x="236455" y="68216"/>
                </a:lnTo>
                <a:close/>
                <a:moveTo>
                  <a:pt x="193091" y="69852"/>
                </a:moveTo>
                <a:lnTo>
                  <a:pt x="193295" y="70261"/>
                </a:lnTo>
                <a:lnTo>
                  <a:pt x="193160" y="69965"/>
                </a:lnTo>
                <a:lnTo>
                  <a:pt x="193091" y="69852"/>
                </a:lnTo>
                <a:close/>
                <a:moveTo>
                  <a:pt x="235636" y="68830"/>
                </a:moveTo>
                <a:lnTo>
                  <a:pt x="235227" y="69034"/>
                </a:lnTo>
                <a:lnTo>
                  <a:pt x="235125" y="69239"/>
                </a:lnTo>
                <a:lnTo>
                  <a:pt x="235227" y="69648"/>
                </a:lnTo>
                <a:lnTo>
                  <a:pt x="234818" y="69955"/>
                </a:lnTo>
                <a:lnTo>
                  <a:pt x="235636" y="70670"/>
                </a:lnTo>
                <a:lnTo>
                  <a:pt x="235636" y="68830"/>
                </a:lnTo>
                <a:close/>
                <a:moveTo>
                  <a:pt x="232057" y="68420"/>
                </a:moveTo>
                <a:lnTo>
                  <a:pt x="230318" y="71284"/>
                </a:lnTo>
                <a:lnTo>
                  <a:pt x="230318" y="71386"/>
                </a:lnTo>
                <a:lnTo>
                  <a:pt x="232261" y="69341"/>
                </a:lnTo>
                <a:lnTo>
                  <a:pt x="232057" y="68420"/>
                </a:lnTo>
                <a:close/>
                <a:moveTo>
                  <a:pt x="196568" y="70159"/>
                </a:moveTo>
                <a:lnTo>
                  <a:pt x="196364" y="71795"/>
                </a:lnTo>
                <a:lnTo>
                  <a:pt x="196364" y="72000"/>
                </a:lnTo>
                <a:lnTo>
                  <a:pt x="197591" y="73739"/>
                </a:lnTo>
                <a:lnTo>
                  <a:pt x="198102" y="72102"/>
                </a:lnTo>
                <a:lnTo>
                  <a:pt x="196875" y="70261"/>
                </a:lnTo>
                <a:lnTo>
                  <a:pt x="196568" y="70159"/>
                </a:lnTo>
                <a:close/>
                <a:moveTo>
                  <a:pt x="237580" y="70261"/>
                </a:moveTo>
                <a:lnTo>
                  <a:pt x="237580" y="70773"/>
                </a:lnTo>
                <a:lnTo>
                  <a:pt x="237068" y="70977"/>
                </a:lnTo>
                <a:lnTo>
                  <a:pt x="237068" y="71182"/>
                </a:lnTo>
                <a:lnTo>
                  <a:pt x="236761" y="71182"/>
                </a:lnTo>
                <a:lnTo>
                  <a:pt x="236659" y="71591"/>
                </a:lnTo>
                <a:lnTo>
                  <a:pt x="236250" y="71795"/>
                </a:lnTo>
                <a:lnTo>
                  <a:pt x="236148" y="71182"/>
                </a:lnTo>
                <a:lnTo>
                  <a:pt x="235739" y="71284"/>
                </a:lnTo>
                <a:lnTo>
                  <a:pt x="235432" y="71693"/>
                </a:lnTo>
                <a:lnTo>
                  <a:pt x="234818" y="71898"/>
                </a:lnTo>
                <a:lnTo>
                  <a:pt x="234818" y="72818"/>
                </a:lnTo>
                <a:lnTo>
                  <a:pt x="235227" y="72000"/>
                </a:lnTo>
                <a:lnTo>
                  <a:pt x="235636" y="72102"/>
                </a:lnTo>
                <a:lnTo>
                  <a:pt x="235943" y="72409"/>
                </a:lnTo>
                <a:lnTo>
                  <a:pt x="236045" y="72000"/>
                </a:lnTo>
                <a:lnTo>
                  <a:pt x="236455" y="72205"/>
                </a:lnTo>
                <a:lnTo>
                  <a:pt x="236557" y="73125"/>
                </a:lnTo>
                <a:lnTo>
                  <a:pt x="237580" y="73943"/>
                </a:lnTo>
                <a:lnTo>
                  <a:pt x="237682" y="73841"/>
                </a:lnTo>
                <a:lnTo>
                  <a:pt x="237682" y="74045"/>
                </a:lnTo>
                <a:lnTo>
                  <a:pt x="238091" y="73841"/>
                </a:lnTo>
                <a:lnTo>
                  <a:pt x="237784" y="73227"/>
                </a:lnTo>
                <a:lnTo>
                  <a:pt x="237989" y="72614"/>
                </a:lnTo>
                <a:lnTo>
                  <a:pt x="238295" y="72818"/>
                </a:lnTo>
                <a:lnTo>
                  <a:pt x="238500" y="73534"/>
                </a:lnTo>
                <a:lnTo>
                  <a:pt x="238500" y="73023"/>
                </a:lnTo>
                <a:lnTo>
                  <a:pt x="238807" y="72614"/>
                </a:lnTo>
                <a:lnTo>
                  <a:pt x="238500" y="71284"/>
                </a:lnTo>
                <a:lnTo>
                  <a:pt x="238398" y="71182"/>
                </a:lnTo>
                <a:lnTo>
                  <a:pt x="238500" y="70977"/>
                </a:lnTo>
                <a:lnTo>
                  <a:pt x="238295" y="70466"/>
                </a:lnTo>
                <a:lnTo>
                  <a:pt x="237580" y="70261"/>
                </a:lnTo>
                <a:close/>
                <a:moveTo>
                  <a:pt x="240443" y="77727"/>
                </a:moveTo>
                <a:lnTo>
                  <a:pt x="240034" y="78545"/>
                </a:lnTo>
                <a:lnTo>
                  <a:pt x="240136" y="80284"/>
                </a:lnTo>
                <a:lnTo>
                  <a:pt x="240852" y="81000"/>
                </a:lnTo>
                <a:lnTo>
                  <a:pt x="240341" y="79568"/>
                </a:lnTo>
                <a:lnTo>
                  <a:pt x="241261" y="79773"/>
                </a:lnTo>
                <a:lnTo>
                  <a:pt x="240750" y="79057"/>
                </a:lnTo>
                <a:lnTo>
                  <a:pt x="241057" y="78852"/>
                </a:lnTo>
                <a:lnTo>
                  <a:pt x="241057" y="78545"/>
                </a:lnTo>
                <a:lnTo>
                  <a:pt x="240136" y="78955"/>
                </a:lnTo>
                <a:lnTo>
                  <a:pt x="240443" y="78648"/>
                </a:lnTo>
                <a:lnTo>
                  <a:pt x="240443" y="78341"/>
                </a:lnTo>
                <a:lnTo>
                  <a:pt x="240341" y="78136"/>
                </a:lnTo>
                <a:lnTo>
                  <a:pt x="240443" y="77727"/>
                </a:lnTo>
                <a:close/>
                <a:moveTo>
                  <a:pt x="79875" y="80284"/>
                </a:moveTo>
                <a:lnTo>
                  <a:pt x="78136" y="80591"/>
                </a:lnTo>
                <a:lnTo>
                  <a:pt x="78136" y="81511"/>
                </a:lnTo>
                <a:lnTo>
                  <a:pt x="78443" y="81818"/>
                </a:lnTo>
                <a:lnTo>
                  <a:pt x="79466" y="81511"/>
                </a:lnTo>
                <a:lnTo>
                  <a:pt x="80080" y="80693"/>
                </a:lnTo>
                <a:lnTo>
                  <a:pt x="79875" y="80284"/>
                </a:lnTo>
                <a:close/>
                <a:moveTo>
                  <a:pt x="261102" y="82636"/>
                </a:moveTo>
                <a:lnTo>
                  <a:pt x="261000" y="82841"/>
                </a:lnTo>
                <a:lnTo>
                  <a:pt x="261205" y="82943"/>
                </a:lnTo>
                <a:lnTo>
                  <a:pt x="261307" y="82943"/>
                </a:lnTo>
                <a:lnTo>
                  <a:pt x="261102" y="82636"/>
                </a:lnTo>
                <a:close/>
                <a:moveTo>
                  <a:pt x="220500" y="81818"/>
                </a:moveTo>
                <a:lnTo>
                  <a:pt x="219784" y="81920"/>
                </a:lnTo>
                <a:lnTo>
                  <a:pt x="219886" y="82227"/>
                </a:lnTo>
                <a:lnTo>
                  <a:pt x="220295" y="82534"/>
                </a:lnTo>
                <a:lnTo>
                  <a:pt x="220295" y="82841"/>
                </a:lnTo>
                <a:lnTo>
                  <a:pt x="221011" y="83148"/>
                </a:lnTo>
                <a:lnTo>
                  <a:pt x="221114" y="82636"/>
                </a:lnTo>
                <a:lnTo>
                  <a:pt x="220500" y="81818"/>
                </a:lnTo>
                <a:close/>
                <a:moveTo>
                  <a:pt x="222034" y="82636"/>
                </a:moveTo>
                <a:lnTo>
                  <a:pt x="221830" y="83045"/>
                </a:lnTo>
                <a:lnTo>
                  <a:pt x="221830" y="83352"/>
                </a:lnTo>
                <a:lnTo>
                  <a:pt x="222341" y="83148"/>
                </a:lnTo>
                <a:lnTo>
                  <a:pt x="222034" y="82636"/>
                </a:lnTo>
                <a:close/>
                <a:moveTo>
                  <a:pt x="240443" y="83352"/>
                </a:moveTo>
                <a:lnTo>
                  <a:pt x="240239" y="83659"/>
                </a:lnTo>
                <a:lnTo>
                  <a:pt x="240239" y="83659"/>
                </a:lnTo>
                <a:lnTo>
                  <a:pt x="240545" y="83352"/>
                </a:lnTo>
                <a:close/>
                <a:moveTo>
                  <a:pt x="240852" y="82943"/>
                </a:moveTo>
                <a:lnTo>
                  <a:pt x="240545" y="83352"/>
                </a:lnTo>
                <a:lnTo>
                  <a:pt x="240750" y="83557"/>
                </a:lnTo>
                <a:lnTo>
                  <a:pt x="241261" y="83455"/>
                </a:lnTo>
                <a:lnTo>
                  <a:pt x="241670" y="83557"/>
                </a:lnTo>
                <a:lnTo>
                  <a:pt x="241977" y="83455"/>
                </a:lnTo>
                <a:lnTo>
                  <a:pt x="242898" y="83966"/>
                </a:lnTo>
                <a:lnTo>
                  <a:pt x="241568" y="82943"/>
                </a:lnTo>
                <a:close/>
                <a:moveTo>
                  <a:pt x="230011" y="72818"/>
                </a:moveTo>
                <a:lnTo>
                  <a:pt x="228989" y="74250"/>
                </a:lnTo>
                <a:lnTo>
                  <a:pt x="228989" y="74761"/>
                </a:lnTo>
                <a:lnTo>
                  <a:pt x="228477" y="74966"/>
                </a:lnTo>
                <a:lnTo>
                  <a:pt x="228477" y="74864"/>
                </a:lnTo>
                <a:lnTo>
                  <a:pt x="227557" y="75375"/>
                </a:lnTo>
                <a:lnTo>
                  <a:pt x="227045" y="76398"/>
                </a:lnTo>
                <a:lnTo>
                  <a:pt x="225409" y="77216"/>
                </a:lnTo>
                <a:lnTo>
                  <a:pt x="225307" y="77420"/>
                </a:lnTo>
                <a:lnTo>
                  <a:pt x="225205" y="77523"/>
                </a:lnTo>
                <a:lnTo>
                  <a:pt x="225205" y="78648"/>
                </a:lnTo>
                <a:lnTo>
                  <a:pt x="223670" y="77932"/>
                </a:lnTo>
                <a:lnTo>
                  <a:pt x="223159" y="78750"/>
                </a:lnTo>
                <a:lnTo>
                  <a:pt x="223261" y="78750"/>
                </a:lnTo>
                <a:lnTo>
                  <a:pt x="224182" y="83045"/>
                </a:lnTo>
                <a:lnTo>
                  <a:pt x="225511" y="83045"/>
                </a:lnTo>
                <a:lnTo>
                  <a:pt x="225818" y="83659"/>
                </a:lnTo>
                <a:lnTo>
                  <a:pt x="226023" y="83455"/>
                </a:lnTo>
                <a:lnTo>
                  <a:pt x="226330" y="83557"/>
                </a:lnTo>
                <a:lnTo>
                  <a:pt x="226739" y="83045"/>
                </a:lnTo>
                <a:lnTo>
                  <a:pt x="227352" y="83557"/>
                </a:lnTo>
                <a:lnTo>
                  <a:pt x="227966" y="83352"/>
                </a:lnTo>
                <a:lnTo>
                  <a:pt x="228068" y="83557"/>
                </a:lnTo>
                <a:lnTo>
                  <a:pt x="228375" y="84273"/>
                </a:lnTo>
                <a:lnTo>
                  <a:pt x="229398" y="83659"/>
                </a:lnTo>
                <a:lnTo>
                  <a:pt x="229705" y="83250"/>
                </a:lnTo>
                <a:lnTo>
                  <a:pt x="229602" y="83045"/>
                </a:lnTo>
                <a:lnTo>
                  <a:pt x="229807" y="82739"/>
                </a:lnTo>
                <a:lnTo>
                  <a:pt x="229705" y="81920"/>
                </a:lnTo>
                <a:lnTo>
                  <a:pt x="230216" y="81102"/>
                </a:lnTo>
                <a:lnTo>
                  <a:pt x="230523" y="81102"/>
                </a:lnTo>
                <a:lnTo>
                  <a:pt x="231239" y="78955"/>
                </a:lnTo>
                <a:lnTo>
                  <a:pt x="231852" y="79159"/>
                </a:lnTo>
                <a:lnTo>
                  <a:pt x="232159" y="79159"/>
                </a:lnTo>
                <a:lnTo>
                  <a:pt x="232057" y="78955"/>
                </a:lnTo>
                <a:lnTo>
                  <a:pt x="231136" y="77932"/>
                </a:lnTo>
                <a:lnTo>
                  <a:pt x="231034" y="77114"/>
                </a:lnTo>
                <a:lnTo>
                  <a:pt x="230932" y="77011"/>
                </a:lnTo>
                <a:lnTo>
                  <a:pt x="230420" y="76295"/>
                </a:lnTo>
                <a:lnTo>
                  <a:pt x="230830" y="76193"/>
                </a:lnTo>
                <a:lnTo>
                  <a:pt x="230932" y="76091"/>
                </a:lnTo>
                <a:lnTo>
                  <a:pt x="230932" y="75580"/>
                </a:lnTo>
                <a:lnTo>
                  <a:pt x="231750" y="75580"/>
                </a:lnTo>
                <a:lnTo>
                  <a:pt x="231443" y="74864"/>
                </a:lnTo>
                <a:lnTo>
                  <a:pt x="232261" y="74761"/>
                </a:lnTo>
                <a:lnTo>
                  <a:pt x="231136" y="73841"/>
                </a:lnTo>
                <a:lnTo>
                  <a:pt x="230727" y="73943"/>
                </a:lnTo>
                <a:lnTo>
                  <a:pt x="230420" y="72920"/>
                </a:lnTo>
                <a:lnTo>
                  <a:pt x="230011" y="73227"/>
                </a:lnTo>
                <a:lnTo>
                  <a:pt x="230011" y="72818"/>
                </a:lnTo>
                <a:close/>
                <a:moveTo>
                  <a:pt x="261307" y="82943"/>
                </a:moveTo>
                <a:lnTo>
                  <a:pt x="262841" y="84989"/>
                </a:lnTo>
                <a:lnTo>
                  <a:pt x="262330" y="83761"/>
                </a:lnTo>
                <a:lnTo>
                  <a:pt x="261307" y="82943"/>
                </a:lnTo>
                <a:close/>
                <a:moveTo>
                  <a:pt x="237682" y="78239"/>
                </a:moveTo>
                <a:lnTo>
                  <a:pt x="237170" y="78852"/>
                </a:lnTo>
                <a:lnTo>
                  <a:pt x="234614" y="78955"/>
                </a:lnTo>
                <a:lnTo>
                  <a:pt x="234409" y="78750"/>
                </a:lnTo>
                <a:lnTo>
                  <a:pt x="233489" y="79057"/>
                </a:lnTo>
                <a:lnTo>
                  <a:pt x="232977" y="79875"/>
                </a:lnTo>
                <a:lnTo>
                  <a:pt x="232977" y="80080"/>
                </a:lnTo>
                <a:lnTo>
                  <a:pt x="232875" y="80182"/>
                </a:lnTo>
                <a:lnTo>
                  <a:pt x="232977" y="80898"/>
                </a:lnTo>
                <a:lnTo>
                  <a:pt x="232875" y="80693"/>
                </a:lnTo>
                <a:lnTo>
                  <a:pt x="232057" y="83455"/>
                </a:lnTo>
                <a:lnTo>
                  <a:pt x="232364" y="83659"/>
                </a:lnTo>
                <a:lnTo>
                  <a:pt x="232568" y="83864"/>
                </a:lnTo>
                <a:lnTo>
                  <a:pt x="232670" y="85909"/>
                </a:lnTo>
                <a:lnTo>
                  <a:pt x="233386" y="85807"/>
                </a:lnTo>
                <a:lnTo>
                  <a:pt x="233591" y="82841"/>
                </a:lnTo>
                <a:lnTo>
                  <a:pt x="234409" y="84784"/>
                </a:lnTo>
                <a:lnTo>
                  <a:pt x="235636" y="84375"/>
                </a:lnTo>
                <a:lnTo>
                  <a:pt x="235125" y="83761"/>
                </a:lnTo>
                <a:lnTo>
                  <a:pt x="235227" y="83148"/>
                </a:lnTo>
                <a:lnTo>
                  <a:pt x="234409" y="82023"/>
                </a:lnTo>
                <a:lnTo>
                  <a:pt x="234614" y="82023"/>
                </a:lnTo>
                <a:lnTo>
                  <a:pt x="235739" y="81000"/>
                </a:lnTo>
                <a:lnTo>
                  <a:pt x="236148" y="81102"/>
                </a:lnTo>
                <a:lnTo>
                  <a:pt x="235739" y="80693"/>
                </a:lnTo>
                <a:lnTo>
                  <a:pt x="235739" y="80795"/>
                </a:lnTo>
                <a:lnTo>
                  <a:pt x="233591" y="81205"/>
                </a:lnTo>
                <a:lnTo>
                  <a:pt x="233284" y="80693"/>
                </a:lnTo>
                <a:lnTo>
                  <a:pt x="233182" y="80182"/>
                </a:lnTo>
                <a:lnTo>
                  <a:pt x="235943" y="79568"/>
                </a:lnTo>
                <a:lnTo>
                  <a:pt x="236455" y="79773"/>
                </a:lnTo>
                <a:lnTo>
                  <a:pt x="236966" y="79670"/>
                </a:lnTo>
                <a:lnTo>
                  <a:pt x="237580" y="79057"/>
                </a:lnTo>
                <a:lnTo>
                  <a:pt x="237682" y="78239"/>
                </a:lnTo>
                <a:close/>
                <a:moveTo>
                  <a:pt x="210580" y="74659"/>
                </a:moveTo>
                <a:lnTo>
                  <a:pt x="219068" y="86114"/>
                </a:lnTo>
                <a:lnTo>
                  <a:pt x="219068" y="85705"/>
                </a:lnTo>
                <a:lnTo>
                  <a:pt x="219989" y="86011"/>
                </a:lnTo>
                <a:lnTo>
                  <a:pt x="220398" y="83250"/>
                </a:lnTo>
                <a:lnTo>
                  <a:pt x="219273" y="82636"/>
                </a:lnTo>
                <a:lnTo>
                  <a:pt x="218966" y="81102"/>
                </a:lnTo>
                <a:lnTo>
                  <a:pt x="218352" y="80898"/>
                </a:lnTo>
                <a:lnTo>
                  <a:pt x="218148" y="80489"/>
                </a:lnTo>
                <a:lnTo>
                  <a:pt x="218455" y="79977"/>
                </a:lnTo>
                <a:lnTo>
                  <a:pt x="218045" y="79466"/>
                </a:lnTo>
                <a:lnTo>
                  <a:pt x="217330" y="79773"/>
                </a:lnTo>
                <a:lnTo>
                  <a:pt x="217739" y="79568"/>
                </a:lnTo>
                <a:lnTo>
                  <a:pt x="216102" y="77830"/>
                </a:lnTo>
                <a:lnTo>
                  <a:pt x="215795" y="78034"/>
                </a:lnTo>
                <a:lnTo>
                  <a:pt x="212625" y="74659"/>
                </a:lnTo>
                <a:close/>
                <a:moveTo>
                  <a:pt x="246170" y="85602"/>
                </a:moveTo>
                <a:lnTo>
                  <a:pt x="245864" y="85909"/>
                </a:lnTo>
                <a:lnTo>
                  <a:pt x="245761" y="86216"/>
                </a:lnTo>
                <a:lnTo>
                  <a:pt x="246273" y="86523"/>
                </a:lnTo>
                <a:lnTo>
                  <a:pt x="246375" y="86011"/>
                </a:lnTo>
                <a:lnTo>
                  <a:pt x="246170" y="85602"/>
                </a:lnTo>
                <a:close/>
                <a:moveTo>
                  <a:pt x="261818" y="84375"/>
                </a:moveTo>
                <a:lnTo>
                  <a:pt x="261716" y="84886"/>
                </a:lnTo>
                <a:lnTo>
                  <a:pt x="260693" y="85705"/>
                </a:lnTo>
                <a:lnTo>
                  <a:pt x="260386" y="85705"/>
                </a:lnTo>
                <a:lnTo>
                  <a:pt x="260284" y="85193"/>
                </a:lnTo>
                <a:lnTo>
                  <a:pt x="260080" y="85705"/>
                </a:lnTo>
                <a:lnTo>
                  <a:pt x="258648" y="85909"/>
                </a:lnTo>
                <a:lnTo>
                  <a:pt x="259773" y="86523"/>
                </a:lnTo>
                <a:lnTo>
                  <a:pt x="262125" y="85500"/>
                </a:lnTo>
                <a:lnTo>
                  <a:pt x="262023" y="85295"/>
                </a:lnTo>
                <a:lnTo>
                  <a:pt x="262227" y="85193"/>
                </a:lnTo>
                <a:lnTo>
                  <a:pt x="262432" y="84477"/>
                </a:lnTo>
                <a:lnTo>
                  <a:pt x="261818" y="84375"/>
                </a:lnTo>
                <a:close/>
                <a:moveTo>
                  <a:pt x="249239" y="87852"/>
                </a:moveTo>
                <a:lnTo>
                  <a:pt x="248727" y="88670"/>
                </a:lnTo>
                <a:lnTo>
                  <a:pt x="249648" y="88466"/>
                </a:lnTo>
                <a:lnTo>
                  <a:pt x="249239" y="87852"/>
                </a:lnTo>
                <a:close/>
                <a:moveTo>
                  <a:pt x="220500" y="86216"/>
                </a:moveTo>
                <a:lnTo>
                  <a:pt x="219682" y="86932"/>
                </a:lnTo>
                <a:lnTo>
                  <a:pt x="219784" y="87136"/>
                </a:lnTo>
                <a:lnTo>
                  <a:pt x="227250" y="88875"/>
                </a:lnTo>
                <a:lnTo>
                  <a:pt x="227761" y="88977"/>
                </a:lnTo>
                <a:lnTo>
                  <a:pt x="227761" y="88057"/>
                </a:lnTo>
                <a:lnTo>
                  <a:pt x="226330" y="87648"/>
                </a:lnTo>
                <a:lnTo>
                  <a:pt x="226125" y="87136"/>
                </a:lnTo>
                <a:lnTo>
                  <a:pt x="224591" y="86727"/>
                </a:lnTo>
                <a:lnTo>
                  <a:pt x="224284" y="87136"/>
                </a:lnTo>
                <a:lnTo>
                  <a:pt x="222648" y="87034"/>
                </a:lnTo>
                <a:lnTo>
                  <a:pt x="222239" y="86523"/>
                </a:lnTo>
                <a:lnTo>
                  <a:pt x="220500" y="86216"/>
                </a:lnTo>
                <a:close/>
                <a:moveTo>
                  <a:pt x="227761" y="88364"/>
                </a:moveTo>
                <a:lnTo>
                  <a:pt x="228273" y="89080"/>
                </a:lnTo>
                <a:lnTo>
                  <a:pt x="228886" y="88670"/>
                </a:lnTo>
                <a:lnTo>
                  <a:pt x="228375" y="88364"/>
                </a:lnTo>
                <a:close/>
                <a:moveTo>
                  <a:pt x="229398" y="88568"/>
                </a:moveTo>
                <a:lnTo>
                  <a:pt x="228989" y="88977"/>
                </a:lnTo>
                <a:lnTo>
                  <a:pt x="229705" y="89182"/>
                </a:lnTo>
                <a:lnTo>
                  <a:pt x="229807" y="88670"/>
                </a:lnTo>
                <a:lnTo>
                  <a:pt x="229398" y="88568"/>
                </a:lnTo>
                <a:close/>
                <a:moveTo>
                  <a:pt x="235432" y="88466"/>
                </a:moveTo>
                <a:lnTo>
                  <a:pt x="234920" y="88875"/>
                </a:lnTo>
                <a:lnTo>
                  <a:pt x="233182" y="88568"/>
                </a:lnTo>
                <a:lnTo>
                  <a:pt x="232670" y="88670"/>
                </a:lnTo>
                <a:lnTo>
                  <a:pt x="232670" y="89182"/>
                </a:lnTo>
                <a:lnTo>
                  <a:pt x="234716" y="88977"/>
                </a:lnTo>
                <a:lnTo>
                  <a:pt x="235330" y="88773"/>
                </a:lnTo>
                <a:lnTo>
                  <a:pt x="235534" y="88466"/>
                </a:lnTo>
                <a:close/>
                <a:moveTo>
                  <a:pt x="230932" y="88364"/>
                </a:moveTo>
                <a:lnTo>
                  <a:pt x="230727" y="88568"/>
                </a:lnTo>
                <a:lnTo>
                  <a:pt x="231034" y="88977"/>
                </a:lnTo>
                <a:lnTo>
                  <a:pt x="231034" y="88977"/>
                </a:lnTo>
                <a:lnTo>
                  <a:pt x="230420" y="88670"/>
                </a:lnTo>
                <a:lnTo>
                  <a:pt x="230011" y="89386"/>
                </a:lnTo>
                <a:lnTo>
                  <a:pt x="231341" y="88977"/>
                </a:lnTo>
                <a:lnTo>
                  <a:pt x="231750" y="89080"/>
                </a:lnTo>
                <a:lnTo>
                  <a:pt x="231648" y="88977"/>
                </a:lnTo>
                <a:lnTo>
                  <a:pt x="231750" y="88977"/>
                </a:lnTo>
                <a:lnTo>
                  <a:pt x="231648" y="88670"/>
                </a:lnTo>
                <a:lnTo>
                  <a:pt x="231239" y="88568"/>
                </a:lnTo>
                <a:lnTo>
                  <a:pt x="230932" y="88364"/>
                </a:lnTo>
                <a:close/>
                <a:moveTo>
                  <a:pt x="232670" y="89591"/>
                </a:moveTo>
                <a:lnTo>
                  <a:pt x="231750" y="89898"/>
                </a:lnTo>
                <a:lnTo>
                  <a:pt x="232670" y="90409"/>
                </a:lnTo>
                <a:lnTo>
                  <a:pt x="233284" y="90205"/>
                </a:lnTo>
                <a:lnTo>
                  <a:pt x="232670" y="89591"/>
                </a:lnTo>
                <a:close/>
                <a:moveTo>
                  <a:pt x="239420" y="88670"/>
                </a:moveTo>
                <a:lnTo>
                  <a:pt x="237989" y="88773"/>
                </a:lnTo>
                <a:lnTo>
                  <a:pt x="235943" y="90102"/>
                </a:lnTo>
                <a:lnTo>
                  <a:pt x="235943" y="90511"/>
                </a:lnTo>
                <a:lnTo>
                  <a:pt x="237068" y="90102"/>
                </a:lnTo>
                <a:lnTo>
                  <a:pt x="239420" y="88670"/>
                </a:lnTo>
                <a:close/>
                <a:moveTo>
                  <a:pt x="244636" y="80386"/>
                </a:moveTo>
                <a:lnTo>
                  <a:pt x="243205" y="81409"/>
                </a:lnTo>
                <a:lnTo>
                  <a:pt x="243920" y="81614"/>
                </a:lnTo>
                <a:lnTo>
                  <a:pt x="244125" y="82125"/>
                </a:lnTo>
                <a:lnTo>
                  <a:pt x="244432" y="82330"/>
                </a:lnTo>
                <a:lnTo>
                  <a:pt x="245761" y="82227"/>
                </a:lnTo>
                <a:lnTo>
                  <a:pt x="245557" y="82739"/>
                </a:lnTo>
                <a:lnTo>
                  <a:pt x="244023" y="82943"/>
                </a:lnTo>
                <a:lnTo>
                  <a:pt x="244534" y="83250"/>
                </a:lnTo>
                <a:lnTo>
                  <a:pt x="244739" y="84068"/>
                </a:lnTo>
                <a:lnTo>
                  <a:pt x="245659" y="83148"/>
                </a:lnTo>
                <a:lnTo>
                  <a:pt x="245761" y="83966"/>
                </a:lnTo>
                <a:lnTo>
                  <a:pt x="246580" y="84068"/>
                </a:lnTo>
                <a:lnTo>
                  <a:pt x="246784" y="84580"/>
                </a:lnTo>
                <a:lnTo>
                  <a:pt x="249648" y="85909"/>
                </a:lnTo>
                <a:lnTo>
                  <a:pt x="249443" y="86011"/>
                </a:lnTo>
                <a:lnTo>
                  <a:pt x="249648" y="86011"/>
                </a:lnTo>
                <a:lnTo>
                  <a:pt x="250261" y="87443"/>
                </a:lnTo>
                <a:lnTo>
                  <a:pt x="249852" y="87545"/>
                </a:lnTo>
                <a:lnTo>
                  <a:pt x="250057" y="88057"/>
                </a:lnTo>
                <a:lnTo>
                  <a:pt x="249852" y="88466"/>
                </a:lnTo>
                <a:lnTo>
                  <a:pt x="251080" y="88159"/>
                </a:lnTo>
                <a:lnTo>
                  <a:pt x="251080" y="88670"/>
                </a:lnTo>
                <a:lnTo>
                  <a:pt x="251693" y="89386"/>
                </a:lnTo>
                <a:lnTo>
                  <a:pt x="253534" y="89386"/>
                </a:lnTo>
                <a:lnTo>
                  <a:pt x="253841" y="88977"/>
                </a:lnTo>
                <a:lnTo>
                  <a:pt x="252920" y="88466"/>
                </a:lnTo>
                <a:lnTo>
                  <a:pt x="254455" y="88261"/>
                </a:lnTo>
                <a:lnTo>
                  <a:pt x="254455" y="88159"/>
                </a:lnTo>
                <a:lnTo>
                  <a:pt x="254557" y="88159"/>
                </a:lnTo>
                <a:lnTo>
                  <a:pt x="254250" y="87750"/>
                </a:lnTo>
                <a:lnTo>
                  <a:pt x="254864" y="87955"/>
                </a:lnTo>
                <a:lnTo>
                  <a:pt x="255375" y="87852"/>
                </a:lnTo>
                <a:lnTo>
                  <a:pt x="257625" y="90307"/>
                </a:lnTo>
                <a:lnTo>
                  <a:pt x="260080" y="91023"/>
                </a:lnTo>
                <a:lnTo>
                  <a:pt x="260080" y="90716"/>
                </a:lnTo>
                <a:lnTo>
                  <a:pt x="260489" y="90614"/>
                </a:lnTo>
                <a:lnTo>
                  <a:pt x="259670" y="90307"/>
                </a:lnTo>
                <a:lnTo>
                  <a:pt x="259670" y="90102"/>
                </a:lnTo>
                <a:lnTo>
                  <a:pt x="259159" y="89386"/>
                </a:lnTo>
                <a:lnTo>
                  <a:pt x="258648" y="89386"/>
                </a:lnTo>
                <a:lnTo>
                  <a:pt x="257318" y="87034"/>
                </a:lnTo>
                <a:lnTo>
                  <a:pt x="258136" y="86932"/>
                </a:lnTo>
                <a:lnTo>
                  <a:pt x="256500" y="85705"/>
                </a:lnTo>
                <a:lnTo>
                  <a:pt x="256398" y="84989"/>
                </a:lnTo>
                <a:lnTo>
                  <a:pt x="251898" y="82636"/>
                </a:lnTo>
                <a:lnTo>
                  <a:pt x="249545" y="81716"/>
                </a:lnTo>
                <a:lnTo>
                  <a:pt x="248727" y="81920"/>
                </a:lnTo>
                <a:lnTo>
                  <a:pt x="248727" y="82125"/>
                </a:lnTo>
                <a:lnTo>
                  <a:pt x="246989" y="83455"/>
                </a:lnTo>
                <a:lnTo>
                  <a:pt x="246375" y="82636"/>
                </a:lnTo>
                <a:lnTo>
                  <a:pt x="246273" y="82943"/>
                </a:lnTo>
                <a:lnTo>
                  <a:pt x="245864" y="80795"/>
                </a:lnTo>
                <a:lnTo>
                  <a:pt x="244636" y="80386"/>
                </a:lnTo>
                <a:close/>
                <a:moveTo>
                  <a:pt x="242693" y="91534"/>
                </a:moveTo>
                <a:lnTo>
                  <a:pt x="241977" y="91636"/>
                </a:lnTo>
                <a:lnTo>
                  <a:pt x="241977" y="91841"/>
                </a:lnTo>
                <a:lnTo>
                  <a:pt x="242386" y="92352"/>
                </a:lnTo>
                <a:lnTo>
                  <a:pt x="242693" y="91534"/>
                </a:lnTo>
                <a:close/>
                <a:moveTo>
                  <a:pt x="285750" y="96648"/>
                </a:moveTo>
                <a:lnTo>
                  <a:pt x="285545" y="96750"/>
                </a:lnTo>
                <a:lnTo>
                  <a:pt x="284420" y="97159"/>
                </a:lnTo>
                <a:lnTo>
                  <a:pt x="284216" y="97261"/>
                </a:lnTo>
                <a:lnTo>
                  <a:pt x="285239" y="97261"/>
                </a:lnTo>
                <a:lnTo>
                  <a:pt x="285750" y="96648"/>
                </a:lnTo>
                <a:close/>
                <a:moveTo>
                  <a:pt x="285648" y="97057"/>
                </a:moveTo>
                <a:lnTo>
                  <a:pt x="285239" y="97261"/>
                </a:lnTo>
                <a:lnTo>
                  <a:pt x="285545" y="97261"/>
                </a:lnTo>
                <a:lnTo>
                  <a:pt x="285648" y="97057"/>
                </a:lnTo>
                <a:close/>
                <a:moveTo>
                  <a:pt x="284011" y="98080"/>
                </a:moveTo>
                <a:lnTo>
                  <a:pt x="282886" y="98591"/>
                </a:lnTo>
                <a:lnTo>
                  <a:pt x="283807" y="98693"/>
                </a:lnTo>
                <a:lnTo>
                  <a:pt x="284114" y="98386"/>
                </a:lnTo>
                <a:lnTo>
                  <a:pt x="284011" y="98080"/>
                </a:lnTo>
                <a:close/>
                <a:moveTo>
                  <a:pt x="168852" y="92761"/>
                </a:moveTo>
                <a:lnTo>
                  <a:pt x="168136" y="92864"/>
                </a:lnTo>
                <a:lnTo>
                  <a:pt x="168136" y="93682"/>
                </a:lnTo>
                <a:lnTo>
                  <a:pt x="167318" y="94295"/>
                </a:lnTo>
                <a:lnTo>
                  <a:pt x="167318" y="95114"/>
                </a:lnTo>
                <a:lnTo>
                  <a:pt x="166807" y="95420"/>
                </a:lnTo>
                <a:lnTo>
                  <a:pt x="166705" y="95318"/>
                </a:lnTo>
                <a:lnTo>
                  <a:pt x="165886" y="96341"/>
                </a:lnTo>
                <a:lnTo>
                  <a:pt x="165375" y="96239"/>
                </a:lnTo>
                <a:lnTo>
                  <a:pt x="164966" y="96443"/>
                </a:lnTo>
                <a:lnTo>
                  <a:pt x="164761" y="96443"/>
                </a:lnTo>
                <a:lnTo>
                  <a:pt x="164045" y="96955"/>
                </a:lnTo>
                <a:lnTo>
                  <a:pt x="163330" y="105955"/>
                </a:lnTo>
                <a:lnTo>
                  <a:pt x="163943" y="106261"/>
                </a:lnTo>
                <a:lnTo>
                  <a:pt x="165477" y="105852"/>
                </a:lnTo>
                <a:lnTo>
                  <a:pt x="168750" y="96034"/>
                </a:lnTo>
                <a:lnTo>
                  <a:pt x="169159" y="96341"/>
                </a:lnTo>
                <a:lnTo>
                  <a:pt x="169364" y="96136"/>
                </a:lnTo>
                <a:lnTo>
                  <a:pt x="168852" y="92761"/>
                </a:lnTo>
                <a:close/>
                <a:moveTo>
                  <a:pt x="79364" y="112500"/>
                </a:moveTo>
                <a:lnTo>
                  <a:pt x="79057" y="112807"/>
                </a:lnTo>
                <a:lnTo>
                  <a:pt x="79057" y="113011"/>
                </a:lnTo>
                <a:lnTo>
                  <a:pt x="79364" y="112500"/>
                </a:lnTo>
                <a:close/>
                <a:moveTo>
                  <a:pt x="185114" y="3784"/>
                </a:moveTo>
                <a:lnTo>
                  <a:pt x="184091" y="4398"/>
                </a:lnTo>
                <a:lnTo>
                  <a:pt x="184909" y="4705"/>
                </a:lnTo>
                <a:lnTo>
                  <a:pt x="183273" y="4705"/>
                </a:lnTo>
                <a:lnTo>
                  <a:pt x="183989" y="5011"/>
                </a:lnTo>
                <a:lnTo>
                  <a:pt x="184193" y="5318"/>
                </a:lnTo>
                <a:lnTo>
                  <a:pt x="184193" y="5318"/>
                </a:lnTo>
                <a:lnTo>
                  <a:pt x="183784" y="5011"/>
                </a:lnTo>
                <a:lnTo>
                  <a:pt x="180102" y="5114"/>
                </a:lnTo>
                <a:lnTo>
                  <a:pt x="180920" y="5216"/>
                </a:lnTo>
                <a:lnTo>
                  <a:pt x="177341" y="5727"/>
                </a:lnTo>
                <a:lnTo>
                  <a:pt x="177545" y="5932"/>
                </a:lnTo>
                <a:lnTo>
                  <a:pt x="177341" y="6239"/>
                </a:lnTo>
                <a:lnTo>
                  <a:pt x="176830" y="6136"/>
                </a:lnTo>
                <a:lnTo>
                  <a:pt x="177955" y="6443"/>
                </a:lnTo>
                <a:lnTo>
                  <a:pt x="177239" y="6443"/>
                </a:lnTo>
                <a:lnTo>
                  <a:pt x="178568" y="6852"/>
                </a:lnTo>
                <a:lnTo>
                  <a:pt x="178057" y="7057"/>
                </a:lnTo>
                <a:lnTo>
                  <a:pt x="178261" y="6852"/>
                </a:lnTo>
                <a:lnTo>
                  <a:pt x="178261" y="6852"/>
                </a:lnTo>
                <a:lnTo>
                  <a:pt x="174477" y="7057"/>
                </a:lnTo>
                <a:lnTo>
                  <a:pt x="174682" y="7466"/>
                </a:lnTo>
                <a:lnTo>
                  <a:pt x="174989" y="7568"/>
                </a:lnTo>
                <a:lnTo>
                  <a:pt x="175091" y="7773"/>
                </a:lnTo>
                <a:lnTo>
                  <a:pt x="177648" y="8795"/>
                </a:lnTo>
                <a:lnTo>
                  <a:pt x="177852" y="9205"/>
                </a:lnTo>
                <a:lnTo>
                  <a:pt x="178261" y="9511"/>
                </a:lnTo>
                <a:lnTo>
                  <a:pt x="178169" y="9789"/>
                </a:lnTo>
                <a:lnTo>
                  <a:pt x="177852" y="9409"/>
                </a:lnTo>
                <a:lnTo>
                  <a:pt x="177545" y="9716"/>
                </a:lnTo>
                <a:lnTo>
                  <a:pt x="177034" y="8591"/>
                </a:lnTo>
                <a:lnTo>
                  <a:pt x="173352" y="8182"/>
                </a:lnTo>
                <a:lnTo>
                  <a:pt x="173352" y="8182"/>
                </a:lnTo>
                <a:lnTo>
                  <a:pt x="173966" y="8489"/>
                </a:lnTo>
                <a:lnTo>
                  <a:pt x="172636" y="8489"/>
                </a:lnTo>
                <a:lnTo>
                  <a:pt x="175193" y="9205"/>
                </a:lnTo>
                <a:lnTo>
                  <a:pt x="175193" y="9205"/>
                </a:lnTo>
                <a:lnTo>
                  <a:pt x="172432" y="8898"/>
                </a:lnTo>
                <a:lnTo>
                  <a:pt x="172432" y="8693"/>
                </a:lnTo>
                <a:lnTo>
                  <a:pt x="172227" y="8591"/>
                </a:lnTo>
                <a:lnTo>
                  <a:pt x="172227" y="8182"/>
                </a:lnTo>
                <a:lnTo>
                  <a:pt x="171307" y="7670"/>
                </a:lnTo>
                <a:lnTo>
                  <a:pt x="171307" y="7670"/>
                </a:lnTo>
                <a:lnTo>
                  <a:pt x="171716" y="8284"/>
                </a:lnTo>
                <a:lnTo>
                  <a:pt x="171102" y="8898"/>
                </a:lnTo>
                <a:lnTo>
                  <a:pt x="172227" y="9511"/>
                </a:lnTo>
                <a:lnTo>
                  <a:pt x="172330" y="10330"/>
                </a:lnTo>
                <a:lnTo>
                  <a:pt x="174886" y="11148"/>
                </a:lnTo>
                <a:lnTo>
                  <a:pt x="173966" y="11045"/>
                </a:lnTo>
                <a:lnTo>
                  <a:pt x="174170" y="12068"/>
                </a:lnTo>
                <a:lnTo>
                  <a:pt x="173966" y="12375"/>
                </a:lnTo>
                <a:lnTo>
                  <a:pt x="173966" y="12580"/>
                </a:lnTo>
                <a:lnTo>
                  <a:pt x="173250" y="13398"/>
                </a:lnTo>
                <a:lnTo>
                  <a:pt x="170898" y="12886"/>
                </a:lnTo>
                <a:lnTo>
                  <a:pt x="172023" y="12886"/>
                </a:lnTo>
                <a:lnTo>
                  <a:pt x="172125" y="13091"/>
                </a:lnTo>
                <a:lnTo>
                  <a:pt x="172636" y="12989"/>
                </a:lnTo>
                <a:lnTo>
                  <a:pt x="172330" y="12784"/>
                </a:lnTo>
                <a:lnTo>
                  <a:pt x="173045" y="11761"/>
                </a:lnTo>
                <a:lnTo>
                  <a:pt x="173045" y="11352"/>
                </a:lnTo>
                <a:lnTo>
                  <a:pt x="172330" y="11045"/>
                </a:lnTo>
                <a:lnTo>
                  <a:pt x="171307" y="9920"/>
                </a:lnTo>
                <a:lnTo>
                  <a:pt x="171307" y="9716"/>
                </a:lnTo>
                <a:lnTo>
                  <a:pt x="171102" y="9307"/>
                </a:lnTo>
                <a:lnTo>
                  <a:pt x="170284" y="8898"/>
                </a:lnTo>
                <a:lnTo>
                  <a:pt x="170182" y="7875"/>
                </a:lnTo>
                <a:lnTo>
                  <a:pt x="168545" y="7670"/>
                </a:lnTo>
                <a:lnTo>
                  <a:pt x="167727" y="8080"/>
                </a:lnTo>
                <a:lnTo>
                  <a:pt x="167625" y="8795"/>
                </a:lnTo>
                <a:lnTo>
                  <a:pt x="167114" y="9205"/>
                </a:lnTo>
                <a:lnTo>
                  <a:pt x="167727" y="9409"/>
                </a:lnTo>
                <a:lnTo>
                  <a:pt x="168034" y="10432"/>
                </a:lnTo>
                <a:lnTo>
                  <a:pt x="169875" y="10943"/>
                </a:lnTo>
                <a:lnTo>
                  <a:pt x="169568" y="11557"/>
                </a:lnTo>
                <a:lnTo>
                  <a:pt x="164148" y="10227"/>
                </a:lnTo>
                <a:lnTo>
                  <a:pt x="163636" y="10432"/>
                </a:lnTo>
                <a:lnTo>
                  <a:pt x="164352" y="10841"/>
                </a:lnTo>
                <a:lnTo>
                  <a:pt x="163841" y="11250"/>
                </a:lnTo>
                <a:lnTo>
                  <a:pt x="159648" y="11557"/>
                </a:lnTo>
                <a:lnTo>
                  <a:pt x="159648" y="11557"/>
                </a:lnTo>
                <a:lnTo>
                  <a:pt x="159955" y="11455"/>
                </a:lnTo>
                <a:lnTo>
                  <a:pt x="159852" y="11045"/>
                </a:lnTo>
                <a:lnTo>
                  <a:pt x="159750" y="11045"/>
                </a:lnTo>
                <a:lnTo>
                  <a:pt x="158830" y="11250"/>
                </a:lnTo>
                <a:lnTo>
                  <a:pt x="159136" y="11352"/>
                </a:lnTo>
                <a:lnTo>
                  <a:pt x="158830" y="11455"/>
                </a:lnTo>
                <a:lnTo>
                  <a:pt x="158625" y="11352"/>
                </a:lnTo>
                <a:lnTo>
                  <a:pt x="156682" y="11966"/>
                </a:lnTo>
                <a:lnTo>
                  <a:pt x="156886" y="12068"/>
                </a:lnTo>
                <a:lnTo>
                  <a:pt x="155250" y="12886"/>
                </a:lnTo>
                <a:lnTo>
                  <a:pt x="154330" y="12273"/>
                </a:lnTo>
                <a:lnTo>
                  <a:pt x="155352" y="11966"/>
                </a:lnTo>
                <a:lnTo>
                  <a:pt x="152898" y="11250"/>
                </a:lnTo>
                <a:lnTo>
                  <a:pt x="153614" y="11659"/>
                </a:lnTo>
                <a:lnTo>
                  <a:pt x="153614" y="12375"/>
                </a:lnTo>
                <a:lnTo>
                  <a:pt x="154227" y="12784"/>
                </a:lnTo>
                <a:lnTo>
                  <a:pt x="154227" y="13602"/>
                </a:lnTo>
                <a:lnTo>
                  <a:pt x="152795" y="13193"/>
                </a:lnTo>
                <a:lnTo>
                  <a:pt x="151466" y="14011"/>
                </a:lnTo>
                <a:lnTo>
                  <a:pt x="152080" y="14727"/>
                </a:lnTo>
                <a:lnTo>
                  <a:pt x="151568" y="14932"/>
                </a:lnTo>
                <a:lnTo>
                  <a:pt x="149625" y="14318"/>
                </a:lnTo>
                <a:lnTo>
                  <a:pt x="149420" y="14523"/>
                </a:lnTo>
                <a:lnTo>
                  <a:pt x="150545" y="15239"/>
                </a:lnTo>
                <a:lnTo>
                  <a:pt x="150341" y="15545"/>
                </a:lnTo>
                <a:lnTo>
                  <a:pt x="146864" y="13295"/>
                </a:lnTo>
                <a:lnTo>
                  <a:pt x="147068" y="13193"/>
                </a:lnTo>
                <a:lnTo>
                  <a:pt x="145636" y="12580"/>
                </a:lnTo>
                <a:lnTo>
                  <a:pt x="151057" y="13398"/>
                </a:lnTo>
                <a:lnTo>
                  <a:pt x="151977" y="12886"/>
                </a:lnTo>
                <a:lnTo>
                  <a:pt x="151875" y="12375"/>
                </a:lnTo>
                <a:lnTo>
                  <a:pt x="150648" y="11659"/>
                </a:lnTo>
                <a:lnTo>
                  <a:pt x="150750" y="11761"/>
                </a:lnTo>
                <a:lnTo>
                  <a:pt x="150750" y="11761"/>
                </a:lnTo>
                <a:lnTo>
                  <a:pt x="146455" y="10636"/>
                </a:lnTo>
                <a:lnTo>
                  <a:pt x="146045" y="10841"/>
                </a:lnTo>
                <a:lnTo>
                  <a:pt x="145841" y="10636"/>
                </a:lnTo>
                <a:lnTo>
                  <a:pt x="145841" y="10534"/>
                </a:lnTo>
                <a:lnTo>
                  <a:pt x="145227" y="10432"/>
                </a:lnTo>
                <a:lnTo>
                  <a:pt x="145739" y="10330"/>
                </a:lnTo>
                <a:lnTo>
                  <a:pt x="145023" y="10125"/>
                </a:lnTo>
                <a:lnTo>
                  <a:pt x="145023" y="10125"/>
                </a:lnTo>
                <a:lnTo>
                  <a:pt x="145125" y="10227"/>
                </a:lnTo>
                <a:lnTo>
                  <a:pt x="143591" y="10330"/>
                </a:lnTo>
                <a:lnTo>
                  <a:pt x="143489" y="10125"/>
                </a:lnTo>
                <a:lnTo>
                  <a:pt x="142875" y="9920"/>
                </a:lnTo>
                <a:lnTo>
                  <a:pt x="144102" y="9920"/>
                </a:lnTo>
                <a:lnTo>
                  <a:pt x="143080" y="9409"/>
                </a:lnTo>
                <a:lnTo>
                  <a:pt x="142466" y="9920"/>
                </a:lnTo>
                <a:lnTo>
                  <a:pt x="141955" y="9409"/>
                </a:lnTo>
                <a:lnTo>
                  <a:pt x="141443" y="9716"/>
                </a:lnTo>
                <a:lnTo>
                  <a:pt x="141341" y="9511"/>
                </a:lnTo>
                <a:lnTo>
                  <a:pt x="141136" y="9409"/>
                </a:lnTo>
                <a:lnTo>
                  <a:pt x="140727" y="9920"/>
                </a:lnTo>
                <a:lnTo>
                  <a:pt x="140830" y="9409"/>
                </a:lnTo>
                <a:lnTo>
                  <a:pt x="140318" y="9307"/>
                </a:lnTo>
                <a:lnTo>
                  <a:pt x="139398" y="10023"/>
                </a:lnTo>
                <a:lnTo>
                  <a:pt x="138886" y="9716"/>
                </a:lnTo>
                <a:lnTo>
                  <a:pt x="138068" y="9920"/>
                </a:lnTo>
                <a:lnTo>
                  <a:pt x="138477" y="10227"/>
                </a:lnTo>
                <a:lnTo>
                  <a:pt x="137864" y="10125"/>
                </a:lnTo>
                <a:lnTo>
                  <a:pt x="137557" y="10330"/>
                </a:lnTo>
                <a:lnTo>
                  <a:pt x="137761" y="10534"/>
                </a:lnTo>
                <a:lnTo>
                  <a:pt x="137352" y="10636"/>
                </a:lnTo>
                <a:lnTo>
                  <a:pt x="137352" y="10125"/>
                </a:lnTo>
                <a:lnTo>
                  <a:pt x="137045" y="10534"/>
                </a:lnTo>
                <a:lnTo>
                  <a:pt x="136330" y="10534"/>
                </a:lnTo>
                <a:lnTo>
                  <a:pt x="136636" y="10636"/>
                </a:lnTo>
                <a:lnTo>
                  <a:pt x="136125" y="10636"/>
                </a:lnTo>
                <a:lnTo>
                  <a:pt x="136125" y="10841"/>
                </a:lnTo>
                <a:lnTo>
                  <a:pt x="135818" y="10841"/>
                </a:lnTo>
                <a:lnTo>
                  <a:pt x="135716" y="11045"/>
                </a:lnTo>
                <a:lnTo>
                  <a:pt x="135102" y="11352"/>
                </a:lnTo>
                <a:lnTo>
                  <a:pt x="135818" y="11455"/>
                </a:lnTo>
                <a:lnTo>
                  <a:pt x="135307" y="11455"/>
                </a:lnTo>
                <a:lnTo>
                  <a:pt x="135102" y="11761"/>
                </a:lnTo>
                <a:lnTo>
                  <a:pt x="135102" y="11966"/>
                </a:lnTo>
                <a:lnTo>
                  <a:pt x="134795" y="11659"/>
                </a:lnTo>
                <a:lnTo>
                  <a:pt x="134386" y="11761"/>
                </a:lnTo>
                <a:lnTo>
                  <a:pt x="134591" y="11864"/>
                </a:lnTo>
                <a:lnTo>
                  <a:pt x="134080" y="12068"/>
                </a:lnTo>
                <a:lnTo>
                  <a:pt x="134386" y="12068"/>
                </a:lnTo>
                <a:lnTo>
                  <a:pt x="134693" y="12273"/>
                </a:lnTo>
                <a:lnTo>
                  <a:pt x="134693" y="12375"/>
                </a:lnTo>
                <a:lnTo>
                  <a:pt x="133875" y="12477"/>
                </a:lnTo>
                <a:lnTo>
                  <a:pt x="134591" y="12477"/>
                </a:lnTo>
                <a:lnTo>
                  <a:pt x="133364" y="12784"/>
                </a:lnTo>
                <a:lnTo>
                  <a:pt x="133568" y="12886"/>
                </a:lnTo>
                <a:lnTo>
                  <a:pt x="133057" y="13091"/>
                </a:lnTo>
                <a:lnTo>
                  <a:pt x="133670" y="13295"/>
                </a:lnTo>
                <a:lnTo>
                  <a:pt x="132852" y="13500"/>
                </a:lnTo>
                <a:lnTo>
                  <a:pt x="133057" y="13602"/>
                </a:lnTo>
                <a:lnTo>
                  <a:pt x="133057" y="14216"/>
                </a:lnTo>
                <a:lnTo>
                  <a:pt x="132750" y="14420"/>
                </a:lnTo>
                <a:lnTo>
                  <a:pt x="132545" y="14318"/>
                </a:lnTo>
                <a:lnTo>
                  <a:pt x="131932" y="14727"/>
                </a:lnTo>
                <a:lnTo>
                  <a:pt x="132239" y="14625"/>
                </a:lnTo>
                <a:lnTo>
                  <a:pt x="130909" y="15750"/>
                </a:lnTo>
                <a:lnTo>
                  <a:pt x="131114" y="15852"/>
                </a:lnTo>
                <a:lnTo>
                  <a:pt x="131830" y="15545"/>
                </a:lnTo>
                <a:lnTo>
                  <a:pt x="131727" y="15443"/>
                </a:lnTo>
                <a:lnTo>
                  <a:pt x="132136" y="15443"/>
                </a:lnTo>
                <a:lnTo>
                  <a:pt x="131932" y="15545"/>
                </a:lnTo>
                <a:lnTo>
                  <a:pt x="132136" y="15545"/>
                </a:lnTo>
                <a:lnTo>
                  <a:pt x="131727" y="15852"/>
                </a:lnTo>
                <a:lnTo>
                  <a:pt x="130091" y="15955"/>
                </a:lnTo>
                <a:lnTo>
                  <a:pt x="129886" y="16057"/>
                </a:lnTo>
                <a:lnTo>
                  <a:pt x="130193" y="16466"/>
                </a:lnTo>
                <a:lnTo>
                  <a:pt x="128864" y="16568"/>
                </a:lnTo>
                <a:lnTo>
                  <a:pt x="129886" y="16568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7841" y="17182"/>
                </a:lnTo>
                <a:lnTo>
                  <a:pt x="128966" y="17386"/>
                </a:lnTo>
                <a:lnTo>
                  <a:pt x="127739" y="17386"/>
                </a:lnTo>
                <a:lnTo>
                  <a:pt x="128045" y="18102"/>
                </a:lnTo>
                <a:lnTo>
                  <a:pt x="129477" y="17795"/>
                </a:lnTo>
                <a:lnTo>
                  <a:pt x="129580" y="18000"/>
                </a:lnTo>
                <a:lnTo>
                  <a:pt x="129273" y="18205"/>
                </a:lnTo>
                <a:lnTo>
                  <a:pt x="127739" y="18307"/>
                </a:lnTo>
                <a:lnTo>
                  <a:pt x="128250" y="18511"/>
                </a:lnTo>
                <a:lnTo>
                  <a:pt x="127943" y="18818"/>
                </a:lnTo>
                <a:lnTo>
                  <a:pt x="128250" y="19023"/>
                </a:lnTo>
                <a:lnTo>
                  <a:pt x="127943" y="19227"/>
                </a:lnTo>
                <a:lnTo>
                  <a:pt x="128045" y="19330"/>
                </a:lnTo>
                <a:lnTo>
                  <a:pt x="129170" y="18614"/>
                </a:lnTo>
                <a:lnTo>
                  <a:pt x="128864" y="19023"/>
                </a:lnTo>
                <a:lnTo>
                  <a:pt x="128557" y="19023"/>
                </a:lnTo>
                <a:lnTo>
                  <a:pt x="128659" y="19330"/>
                </a:lnTo>
                <a:lnTo>
                  <a:pt x="127943" y="19841"/>
                </a:lnTo>
                <a:lnTo>
                  <a:pt x="128864" y="19534"/>
                </a:lnTo>
                <a:lnTo>
                  <a:pt x="128557" y="19841"/>
                </a:lnTo>
                <a:lnTo>
                  <a:pt x="128864" y="20045"/>
                </a:lnTo>
                <a:lnTo>
                  <a:pt x="128250" y="20352"/>
                </a:lnTo>
                <a:lnTo>
                  <a:pt x="129068" y="20761"/>
                </a:lnTo>
                <a:lnTo>
                  <a:pt x="128966" y="20864"/>
                </a:lnTo>
                <a:lnTo>
                  <a:pt x="131011" y="20148"/>
                </a:lnTo>
                <a:lnTo>
                  <a:pt x="131114" y="19943"/>
                </a:lnTo>
                <a:lnTo>
                  <a:pt x="131727" y="19841"/>
                </a:lnTo>
                <a:lnTo>
                  <a:pt x="131727" y="19534"/>
                </a:lnTo>
                <a:lnTo>
                  <a:pt x="131830" y="19330"/>
                </a:lnTo>
                <a:lnTo>
                  <a:pt x="132034" y="19841"/>
                </a:lnTo>
                <a:lnTo>
                  <a:pt x="132443" y="20045"/>
                </a:lnTo>
                <a:lnTo>
                  <a:pt x="132443" y="20659"/>
                </a:lnTo>
                <a:lnTo>
                  <a:pt x="133670" y="22295"/>
                </a:lnTo>
                <a:lnTo>
                  <a:pt x="133670" y="22500"/>
                </a:lnTo>
                <a:lnTo>
                  <a:pt x="133773" y="22705"/>
                </a:lnTo>
                <a:lnTo>
                  <a:pt x="133466" y="22705"/>
                </a:lnTo>
                <a:lnTo>
                  <a:pt x="133875" y="23523"/>
                </a:lnTo>
                <a:lnTo>
                  <a:pt x="135000" y="23318"/>
                </a:lnTo>
                <a:lnTo>
                  <a:pt x="135205" y="22909"/>
                </a:lnTo>
                <a:lnTo>
                  <a:pt x="136023" y="22807"/>
                </a:lnTo>
                <a:lnTo>
                  <a:pt x="136432" y="20557"/>
                </a:lnTo>
                <a:lnTo>
                  <a:pt x="136636" y="20557"/>
                </a:lnTo>
                <a:lnTo>
                  <a:pt x="136023" y="20455"/>
                </a:lnTo>
                <a:lnTo>
                  <a:pt x="137761" y="19739"/>
                </a:lnTo>
                <a:lnTo>
                  <a:pt x="137250" y="19739"/>
                </a:lnTo>
                <a:lnTo>
                  <a:pt x="137966" y="19227"/>
                </a:lnTo>
                <a:lnTo>
                  <a:pt x="136636" y="18307"/>
                </a:lnTo>
                <a:lnTo>
                  <a:pt x="136432" y="17489"/>
                </a:lnTo>
                <a:lnTo>
                  <a:pt x="136636" y="17591"/>
                </a:lnTo>
                <a:lnTo>
                  <a:pt x="136636" y="17080"/>
                </a:lnTo>
                <a:lnTo>
                  <a:pt x="136432" y="16773"/>
                </a:lnTo>
                <a:lnTo>
                  <a:pt x="136943" y="16670"/>
                </a:lnTo>
                <a:lnTo>
                  <a:pt x="136841" y="16670"/>
                </a:lnTo>
                <a:lnTo>
                  <a:pt x="136739" y="16466"/>
                </a:lnTo>
                <a:lnTo>
                  <a:pt x="137148" y="16364"/>
                </a:lnTo>
                <a:lnTo>
                  <a:pt x="137045" y="16364"/>
                </a:lnTo>
                <a:lnTo>
                  <a:pt x="137455" y="16159"/>
                </a:lnTo>
                <a:lnTo>
                  <a:pt x="137352" y="16057"/>
                </a:lnTo>
                <a:lnTo>
                  <a:pt x="137864" y="15955"/>
                </a:lnTo>
                <a:lnTo>
                  <a:pt x="137864" y="15852"/>
                </a:lnTo>
                <a:lnTo>
                  <a:pt x="139091" y="15034"/>
                </a:lnTo>
                <a:lnTo>
                  <a:pt x="138784" y="14625"/>
                </a:lnTo>
                <a:lnTo>
                  <a:pt x="138886" y="14216"/>
                </a:lnTo>
                <a:lnTo>
                  <a:pt x="138989" y="14216"/>
                </a:lnTo>
                <a:lnTo>
                  <a:pt x="139193" y="14011"/>
                </a:lnTo>
                <a:lnTo>
                  <a:pt x="139398" y="14011"/>
                </a:lnTo>
                <a:lnTo>
                  <a:pt x="139295" y="13909"/>
                </a:lnTo>
                <a:lnTo>
                  <a:pt x="141034" y="13705"/>
                </a:lnTo>
                <a:lnTo>
                  <a:pt x="141545" y="14011"/>
                </a:lnTo>
                <a:lnTo>
                  <a:pt x="141648" y="14625"/>
                </a:lnTo>
                <a:lnTo>
                  <a:pt x="139807" y="15852"/>
                </a:lnTo>
                <a:lnTo>
                  <a:pt x="139807" y="15955"/>
                </a:lnTo>
                <a:lnTo>
                  <a:pt x="139295" y="16159"/>
                </a:lnTo>
                <a:lnTo>
                  <a:pt x="139602" y="18511"/>
                </a:lnTo>
                <a:lnTo>
                  <a:pt x="140523" y="18716"/>
                </a:lnTo>
                <a:lnTo>
                  <a:pt x="140523" y="18920"/>
                </a:lnTo>
                <a:lnTo>
                  <a:pt x="140727" y="18920"/>
                </a:lnTo>
                <a:lnTo>
                  <a:pt x="140830" y="19330"/>
                </a:lnTo>
                <a:lnTo>
                  <a:pt x="142977" y="18818"/>
                </a:lnTo>
                <a:lnTo>
                  <a:pt x="142875" y="18716"/>
                </a:lnTo>
                <a:lnTo>
                  <a:pt x="143386" y="18511"/>
                </a:lnTo>
                <a:lnTo>
                  <a:pt x="143284" y="18716"/>
                </a:lnTo>
                <a:lnTo>
                  <a:pt x="144731" y="18619"/>
                </a:lnTo>
                <a:lnTo>
                  <a:pt x="144731" y="18619"/>
                </a:lnTo>
                <a:lnTo>
                  <a:pt x="146045" y="19125"/>
                </a:lnTo>
                <a:lnTo>
                  <a:pt x="144920" y="19227"/>
                </a:lnTo>
                <a:lnTo>
                  <a:pt x="144818" y="19432"/>
                </a:lnTo>
                <a:lnTo>
                  <a:pt x="144614" y="19330"/>
                </a:lnTo>
                <a:lnTo>
                  <a:pt x="144511" y="19636"/>
                </a:lnTo>
                <a:lnTo>
                  <a:pt x="141750" y="19739"/>
                </a:lnTo>
                <a:lnTo>
                  <a:pt x="141341" y="20045"/>
                </a:lnTo>
                <a:lnTo>
                  <a:pt x="142261" y="20864"/>
                </a:lnTo>
                <a:lnTo>
                  <a:pt x="142261" y="21784"/>
                </a:lnTo>
                <a:lnTo>
                  <a:pt x="140318" y="21375"/>
                </a:lnTo>
                <a:lnTo>
                  <a:pt x="139909" y="22398"/>
                </a:lnTo>
                <a:lnTo>
                  <a:pt x="140011" y="23318"/>
                </a:lnTo>
                <a:lnTo>
                  <a:pt x="140114" y="23932"/>
                </a:lnTo>
                <a:lnTo>
                  <a:pt x="139807" y="23932"/>
                </a:lnTo>
                <a:lnTo>
                  <a:pt x="140011" y="23318"/>
                </a:lnTo>
                <a:lnTo>
                  <a:pt x="138886" y="24545"/>
                </a:lnTo>
                <a:lnTo>
                  <a:pt x="138375" y="24239"/>
                </a:lnTo>
                <a:lnTo>
                  <a:pt x="134693" y="24750"/>
                </a:lnTo>
                <a:lnTo>
                  <a:pt x="135307" y="25261"/>
                </a:lnTo>
                <a:lnTo>
                  <a:pt x="134795" y="25057"/>
                </a:lnTo>
                <a:lnTo>
                  <a:pt x="134693" y="24750"/>
                </a:lnTo>
                <a:lnTo>
                  <a:pt x="133773" y="24443"/>
                </a:lnTo>
                <a:lnTo>
                  <a:pt x="132852" y="24955"/>
                </a:lnTo>
                <a:lnTo>
                  <a:pt x="131625" y="24443"/>
                </a:lnTo>
                <a:lnTo>
                  <a:pt x="131625" y="24136"/>
                </a:lnTo>
                <a:lnTo>
                  <a:pt x="131318" y="23830"/>
                </a:lnTo>
                <a:lnTo>
                  <a:pt x="131420" y="23420"/>
                </a:lnTo>
                <a:lnTo>
                  <a:pt x="131727" y="23216"/>
                </a:lnTo>
                <a:lnTo>
                  <a:pt x="131625" y="23114"/>
                </a:lnTo>
                <a:lnTo>
                  <a:pt x="132341" y="22500"/>
                </a:lnTo>
                <a:lnTo>
                  <a:pt x="131932" y="22398"/>
                </a:lnTo>
                <a:lnTo>
                  <a:pt x="132034" y="21273"/>
                </a:lnTo>
                <a:lnTo>
                  <a:pt x="132034" y="21273"/>
                </a:lnTo>
                <a:lnTo>
                  <a:pt x="130602" y="21886"/>
                </a:lnTo>
                <a:lnTo>
                  <a:pt x="130602" y="22193"/>
                </a:lnTo>
                <a:lnTo>
                  <a:pt x="131011" y="22295"/>
                </a:lnTo>
                <a:lnTo>
                  <a:pt x="130705" y="22398"/>
                </a:lnTo>
                <a:lnTo>
                  <a:pt x="130295" y="22398"/>
                </a:lnTo>
                <a:lnTo>
                  <a:pt x="130295" y="23318"/>
                </a:lnTo>
                <a:lnTo>
                  <a:pt x="130909" y="24341"/>
                </a:lnTo>
                <a:lnTo>
                  <a:pt x="130807" y="24545"/>
                </a:lnTo>
                <a:lnTo>
                  <a:pt x="131625" y="25261"/>
                </a:lnTo>
                <a:lnTo>
                  <a:pt x="131011" y="25057"/>
                </a:lnTo>
                <a:lnTo>
                  <a:pt x="130705" y="25466"/>
                </a:lnTo>
                <a:lnTo>
                  <a:pt x="128864" y="25466"/>
                </a:lnTo>
                <a:lnTo>
                  <a:pt x="127739" y="26080"/>
                </a:lnTo>
                <a:lnTo>
                  <a:pt x="127432" y="27205"/>
                </a:lnTo>
                <a:lnTo>
                  <a:pt x="127227" y="27205"/>
                </a:lnTo>
                <a:lnTo>
                  <a:pt x="127534" y="27409"/>
                </a:lnTo>
                <a:lnTo>
                  <a:pt x="127534" y="27409"/>
                </a:lnTo>
                <a:lnTo>
                  <a:pt x="126818" y="27307"/>
                </a:lnTo>
                <a:lnTo>
                  <a:pt x="126818" y="27307"/>
                </a:lnTo>
                <a:lnTo>
                  <a:pt x="127432" y="27409"/>
                </a:lnTo>
                <a:lnTo>
                  <a:pt x="125386" y="28023"/>
                </a:lnTo>
                <a:lnTo>
                  <a:pt x="124977" y="28841"/>
                </a:lnTo>
                <a:lnTo>
                  <a:pt x="124261" y="29148"/>
                </a:lnTo>
                <a:lnTo>
                  <a:pt x="124466" y="29352"/>
                </a:lnTo>
                <a:lnTo>
                  <a:pt x="123239" y="29455"/>
                </a:lnTo>
                <a:lnTo>
                  <a:pt x="123136" y="29148"/>
                </a:lnTo>
                <a:lnTo>
                  <a:pt x="122727" y="29352"/>
                </a:lnTo>
                <a:lnTo>
                  <a:pt x="123034" y="30170"/>
                </a:lnTo>
                <a:lnTo>
                  <a:pt x="120375" y="30375"/>
                </a:lnTo>
                <a:lnTo>
                  <a:pt x="120784" y="30477"/>
                </a:lnTo>
                <a:lnTo>
                  <a:pt x="120477" y="30580"/>
                </a:lnTo>
                <a:lnTo>
                  <a:pt x="120682" y="30682"/>
                </a:lnTo>
                <a:lnTo>
                  <a:pt x="120375" y="30784"/>
                </a:lnTo>
                <a:lnTo>
                  <a:pt x="122011" y="31193"/>
                </a:lnTo>
                <a:lnTo>
                  <a:pt x="121909" y="31295"/>
                </a:lnTo>
                <a:lnTo>
                  <a:pt x="122114" y="31295"/>
                </a:lnTo>
                <a:lnTo>
                  <a:pt x="122114" y="31398"/>
                </a:lnTo>
                <a:lnTo>
                  <a:pt x="122727" y="31602"/>
                </a:lnTo>
                <a:lnTo>
                  <a:pt x="122420" y="31705"/>
                </a:lnTo>
                <a:lnTo>
                  <a:pt x="122523" y="32114"/>
                </a:lnTo>
                <a:lnTo>
                  <a:pt x="123239" y="32523"/>
                </a:lnTo>
                <a:lnTo>
                  <a:pt x="123341" y="33136"/>
                </a:lnTo>
                <a:lnTo>
                  <a:pt x="123136" y="33034"/>
                </a:lnTo>
                <a:lnTo>
                  <a:pt x="123750" y="33852"/>
                </a:lnTo>
                <a:lnTo>
                  <a:pt x="123750" y="33852"/>
                </a:lnTo>
                <a:lnTo>
                  <a:pt x="123239" y="33341"/>
                </a:lnTo>
                <a:lnTo>
                  <a:pt x="123136" y="34261"/>
                </a:lnTo>
                <a:lnTo>
                  <a:pt x="123239" y="34159"/>
                </a:lnTo>
                <a:lnTo>
                  <a:pt x="123239" y="34261"/>
                </a:lnTo>
                <a:lnTo>
                  <a:pt x="122830" y="35386"/>
                </a:lnTo>
                <a:lnTo>
                  <a:pt x="117409" y="35284"/>
                </a:lnTo>
                <a:lnTo>
                  <a:pt x="117307" y="35489"/>
                </a:lnTo>
                <a:lnTo>
                  <a:pt x="116898" y="35591"/>
                </a:lnTo>
                <a:lnTo>
                  <a:pt x="116693" y="36307"/>
                </a:lnTo>
                <a:lnTo>
                  <a:pt x="116898" y="36307"/>
                </a:lnTo>
                <a:lnTo>
                  <a:pt x="116898" y="36614"/>
                </a:lnTo>
                <a:lnTo>
                  <a:pt x="117000" y="36614"/>
                </a:lnTo>
                <a:lnTo>
                  <a:pt x="116182" y="40091"/>
                </a:lnTo>
                <a:lnTo>
                  <a:pt x="116795" y="39784"/>
                </a:lnTo>
                <a:lnTo>
                  <a:pt x="116386" y="40295"/>
                </a:lnTo>
                <a:lnTo>
                  <a:pt x="116687" y="40446"/>
                </a:lnTo>
                <a:lnTo>
                  <a:pt x="116687" y="40446"/>
                </a:lnTo>
                <a:lnTo>
                  <a:pt x="116489" y="41932"/>
                </a:lnTo>
                <a:lnTo>
                  <a:pt x="118330" y="41625"/>
                </a:lnTo>
                <a:lnTo>
                  <a:pt x="118739" y="42136"/>
                </a:lnTo>
                <a:lnTo>
                  <a:pt x="118841" y="42034"/>
                </a:lnTo>
                <a:lnTo>
                  <a:pt x="119455" y="42955"/>
                </a:lnTo>
                <a:lnTo>
                  <a:pt x="122420" y="42034"/>
                </a:lnTo>
                <a:lnTo>
                  <a:pt x="122727" y="41625"/>
                </a:lnTo>
                <a:lnTo>
                  <a:pt x="123545" y="41318"/>
                </a:lnTo>
                <a:lnTo>
                  <a:pt x="123852" y="40500"/>
                </a:lnTo>
                <a:lnTo>
                  <a:pt x="124261" y="40193"/>
                </a:lnTo>
                <a:lnTo>
                  <a:pt x="123955" y="39784"/>
                </a:lnTo>
                <a:lnTo>
                  <a:pt x="124773" y="38045"/>
                </a:lnTo>
                <a:lnTo>
                  <a:pt x="126818" y="36920"/>
                </a:lnTo>
                <a:lnTo>
                  <a:pt x="126818" y="35693"/>
                </a:lnTo>
                <a:lnTo>
                  <a:pt x="129682" y="35591"/>
                </a:lnTo>
                <a:lnTo>
                  <a:pt x="131318" y="34466"/>
                </a:lnTo>
                <a:lnTo>
                  <a:pt x="136943" y="38864"/>
                </a:lnTo>
                <a:lnTo>
                  <a:pt x="137250" y="38864"/>
                </a:lnTo>
                <a:lnTo>
                  <a:pt x="137761" y="40091"/>
                </a:lnTo>
                <a:lnTo>
                  <a:pt x="137557" y="40193"/>
                </a:lnTo>
                <a:lnTo>
                  <a:pt x="137352" y="40807"/>
                </a:lnTo>
                <a:lnTo>
                  <a:pt x="137761" y="41011"/>
                </a:lnTo>
                <a:lnTo>
                  <a:pt x="138170" y="39989"/>
                </a:lnTo>
                <a:lnTo>
                  <a:pt x="138580" y="39886"/>
                </a:lnTo>
                <a:lnTo>
                  <a:pt x="138477" y="39375"/>
                </a:lnTo>
                <a:lnTo>
                  <a:pt x="138068" y="39170"/>
                </a:lnTo>
                <a:lnTo>
                  <a:pt x="138375" y="38455"/>
                </a:lnTo>
                <a:lnTo>
                  <a:pt x="139602" y="38966"/>
                </a:lnTo>
                <a:lnTo>
                  <a:pt x="137455" y="37432"/>
                </a:lnTo>
                <a:lnTo>
                  <a:pt x="137557" y="37023"/>
                </a:lnTo>
                <a:lnTo>
                  <a:pt x="136432" y="36818"/>
                </a:lnTo>
                <a:lnTo>
                  <a:pt x="134182" y="34057"/>
                </a:lnTo>
                <a:lnTo>
                  <a:pt x="134284" y="33341"/>
                </a:lnTo>
                <a:lnTo>
                  <a:pt x="135307" y="33239"/>
                </a:lnTo>
                <a:lnTo>
                  <a:pt x="135205" y="33750"/>
                </a:lnTo>
                <a:lnTo>
                  <a:pt x="135716" y="33750"/>
                </a:lnTo>
                <a:lnTo>
                  <a:pt x="135818" y="33545"/>
                </a:lnTo>
                <a:lnTo>
                  <a:pt x="136841" y="34670"/>
                </a:lnTo>
                <a:lnTo>
                  <a:pt x="136534" y="34670"/>
                </a:lnTo>
                <a:lnTo>
                  <a:pt x="138784" y="36102"/>
                </a:lnTo>
                <a:lnTo>
                  <a:pt x="138170" y="35898"/>
                </a:lnTo>
                <a:lnTo>
                  <a:pt x="140420" y="37330"/>
                </a:lnTo>
                <a:lnTo>
                  <a:pt x="140420" y="38557"/>
                </a:lnTo>
                <a:lnTo>
                  <a:pt x="140318" y="38557"/>
                </a:lnTo>
                <a:lnTo>
                  <a:pt x="141955" y="39989"/>
                </a:lnTo>
                <a:lnTo>
                  <a:pt x="141648" y="39989"/>
                </a:lnTo>
                <a:lnTo>
                  <a:pt x="141955" y="40398"/>
                </a:lnTo>
                <a:lnTo>
                  <a:pt x="143080" y="40500"/>
                </a:lnTo>
                <a:lnTo>
                  <a:pt x="143489" y="40807"/>
                </a:lnTo>
                <a:lnTo>
                  <a:pt x="143489" y="40909"/>
                </a:lnTo>
                <a:lnTo>
                  <a:pt x="142159" y="40909"/>
                </a:lnTo>
                <a:lnTo>
                  <a:pt x="142773" y="42239"/>
                </a:lnTo>
                <a:lnTo>
                  <a:pt x="143284" y="42545"/>
                </a:lnTo>
                <a:lnTo>
                  <a:pt x="143898" y="42545"/>
                </a:lnTo>
                <a:lnTo>
                  <a:pt x="143489" y="41318"/>
                </a:lnTo>
                <a:lnTo>
                  <a:pt x="144102" y="41523"/>
                </a:lnTo>
                <a:lnTo>
                  <a:pt x="144102" y="41523"/>
                </a:lnTo>
                <a:lnTo>
                  <a:pt x="143591" y="41011"/>
                </a:lnTo>
                <a:lnTo>
                  <a:pt x="144205" y="41011"/>
                </a:lnTo>
                <a:lnTo>
                  <a:pt x="144409" y="40807"/>
                </a:lnTo>
                <a:lnTo>
                  <a:pt x="143182" y="39989"/>
                </a:lnTo>
                <a:lnTo>
                  <a:pt x="143591" y="39784"/>
                </a:lnTo>
                <a:lnTo>
                  <a:pt x="143386" y="39682"/>
                </a:lnTo>
                <a:lnTo>
                  <a:pt x="143591" y="39580"/>
                </a:lnTo>
                <a:lnTo>
                  <a:pt x="143693" y="39784"/>
                </a:lnTo>
                <a:lnTo>
                  <a:pt x="143591" y="39477"/>
                </a:lnTo>
                <a:lnTo>
                  <a:pt x="143080" y="38761"/>
                </a:lnTo>
                <a:lnTo>
                  <a:pt x="143284" y="38352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4205" y="38864"/>
                </a:lnTo>
                <a:lnTo>
                  <a:pt x="144102" y="38557"/>
                </a:lnTo>
                <a:lnTo>
                  <a:pt x="144511" y="38761"/>
                </a:lnTo>
                <a:lnTo>
                  <a:pt x="144000" y="38250"/>
                </a:lnTo>
                <a:lnTo>
                  <a:pt x="145636" y="38045"/>
                </a:lnTo>
                <a:lnTo>
                  <a:pt x="145943" y="38250"/>
                </a:lnTo>
                <a:lnTo>
                  <a:pt x="146557" y="38250"/>
                </a:lnTo>
                <a:lnTo>
                  <a:pt x="146045" y="38864"/>
                </a:lnTo>
                <a:lnTo>
                  <a:pt x="146864" y="39989"/>
                </a:lnTo>
                <a:lnTo>
                  <a:pt x="146761" y="40295"/>
                </a:lnTo>
                <a:lnTo>
                  <a:pt x="147068" y="40398"/>
                </a:lnTo>
                <a:lnTo>
                  <a:pt x="146659" y="40602"/>
                </a:lnTo>
                <a:lnTo>
                  <a:pt x="146455" y="40295"/>
                </a:lnTo>
                <a:lnTo>
                  <a:pt x="146352" y="40705"/>
                </a:lnTo>
                <a:lnTo>
                  <a:pt x="146864" y="40807"/>
                </a:lnTo>
                <a:lnTo>
                  <a:pt x="147477" y="41727"/>
                </a:lnTo>
                <a:lnTo>
                  <a:pt x="147375" y="41830"/>
                </a:lnTo>
                <a:lnTo>
                  <a:pt x="147273" y="41932"/>
                </a:lnTo>
                <a:lnTo>
                  <a:pt x="148091" y="41932"/>
                </a:lnTo>
                <a:lnTo>
                  <a:pt x="147477" y="42239"/>
                </a:lnTo>
                <a:lnTo>
                  <a:pt x="147989" y="42239"/>
                </a:lnTo>
                <a:lnTo>
                  <a:pt x="147989" y="42341"/>
                </a:lnTo>
                <a:lnTo>
                  <a:pt x="148602" y="42239"/>
                </a:lnTo>
                <a:lnTo>
                  <a:pt x="149523" y="42852"/>
                </a:lnTo>
                <a:lnTo>
                  <a:pt x="150136" y="42648"/>
                </a:lnTo>
                <a:lnTo>
                  <a:pt x="150341" y="42136"/>
                </a:lnTo>
                <a:lnTo>
                  <a:pt x="152080" y="42955"/>
                </a:lnTo>
                <a:lnTo>
                  <a:pt x="152898" y="42852"/>
                </a:lnTo>
                <a:lnTo>
                  <a:pt x="153511" y="42239"/>
                </a:lnTo>
                <a:lnTo>
                  <a:pt x="154227" y="42443"/>
                </a:lnTo>
                <a:lnTo>
                  <a:pt x="154636" y="42136"/>
                </a:lnTo>
                <a:lnTo>
                  <a:pt x="154023" y="47659"/>
                </a:lnTo>
                <a:lnTo>
                  <a:pt x="152489" y="48068"/>
                </a:lnTo>
                <a:lnTo>
                  <a:pt x="152080" y="47864"/>
                </a:lnTo>
                <a:lnTo>
                  <a:pt x="151773" y="47864"/>
                </a:lnTo>
                <a:lnTo>
                  <a:pt x="151773" y="47761"/>
                </a:lnTo>
                <a:lnTo>
                  <a:pt x="151261" y="47557"/>
                </a:lnTo>
                <a:lnTo>
                  <a:pt x="150648" y="47761"/>
                </a:lnTo>
                <a:lnTo>
                  <a:pt x="150955" y="47557"/>
                </a:lnTo>
                <a:lnTo>
                  <a:pt x="150955" y="47557"/>
                </a:lnTo>
                <a:lnTo>
                  <a:pt x="149114" y="48170"/>
                </a:lnTo>
                <a:lnTo>
                  <a:pt x="146148" y="47659"/>
                </a:lnTo>
                <a:lnTo>
                  <a:pt x="145739" y="47148"/>
                </a:lnTo>
                <a:lnTo>
                  <a:pt x="144102" y="46739"/>
                </a:lnTo>
                <a:lnTo>
                  <a:pt x="144000" y="46432"/>
                </a:lnTo>
                <a:lnTo>
                  <a:pt x="143489" y="46227"/>
                </a:lnTo>
                <a:lnTo>
                  <a:pt x="141955" y="46534"/>
                </a:lnTo>
                <a:lnTo>
                  <a:pt x="141443" y="47250"/>
                </a:lnTo>
                <a:lnTo>
                  <a:pt x="141648" y="48170"/>
                </a:lnTo>
                <a:lnTo>
                  <a:pt x="140114" y="48580"/>
                </a:lnTo>
                <a:lnTo>
                  <a:pt x="133773" y="45818"/>
                </a:lnTo>
                <a:lnTo>
                  <a:pt x="133875" y="45818"/>
                </a:lnTo>
                <a:lnTo>
                  <a:pt x="132750" y="44898"/>
                </a:lnTo>
                <a:lnTo>
                  <a:pt x="133568" y="43670"/>
                </a:lnTo>
                <a:lnTo>
                  <a:pt x="133159" y="43057"/>
                </a:lnTo>
                <a:lnTo>
                  <a:pt x="133466" y="41932"/>
                </a:lnTo>
                <a:lnTo>
                  <a:pt x="132852" y="42136"/>
                </a:lnTo>
                <a:lnTo>
                  <a:pt x="132852" y="41830"/>
                </a:lnTo>
                <a:lnTo>
                  <a:pt x="132545" y="41727"/>
                </a:lnTo>
                <a:lnTo>
                  <a:pt x="132545" y="41625"/>
                </a:lnTo>
                <a:lnTo>
                  <a:pt x="130807" y="42136"/>
                </a:lnTo>
                <a:lnTo>
                  <a:pt x="130295" y="41830"/>
                </a:lnTo>
                <a:lnTo>
                  <a:pt x="122318" y="43977"/>
                </a:lnTo>
                <a:lnTo>
                  <a:pt x="121602" y="43670"/>
                </a:lnTo>
                <a:lnTo>
                  <a:pt x="120477" y="43875"/>
                </a:lnTo>
                <a:lnTo>
                  <a:pt x="119659" y="43057"/>
                </a:lnTo>
                <a:lnTo>
                  <a:pt x="115568" y="48477"/>
                </a:lnTo>
                <a:lnTo>
                  <a:pt x="115773" y="48784"/>
                </a:lnTo>
                <a:lnTo>
                  <a:pt x="114034" y="50932"/>
                </a:lnTo>
                <a:lnTo>
                  <a:pt x="112909" y="51239"/>
                </a:lnTo>
                <a:lnTo>
                  <a:pt x="109943" y="55739"/>
                </a:lnTo>
                <a:lnTo>
                  <a:pt x="109943" y="55739"/>
                </a:lnTo>
                <a:lnTo>
                  <a:pt x="110148" y="55534"/>
                </a:lnTo>
                <a:lnTo>
                  <a:pt x="110148" y="55534"/>
                </a:lnTo>
                <a:lnTo>
                  <a:pt x="108920" y="58602"/>
                </a:lnTo>
                <a:lnTo>
                  <a:pt x="109432" y="58807"/>
                </a:lnTo>
                <a:lnTo>
                  <a:pt x="109432" y="60034"/>
                </a:lnTo>
                <a:lnTo>
                  <a:pt x="109636" y="59932"/>
                </a:lnTo>
                <a:lnTo>
                  <a:pt x="109330" y="63716"/>
                </a:lnTo>
                <a:lnTo>
                  <a:pt x="108409" y="64841"/>
                </a:lnTo>
                <a:lnTo>
                  <a:pt x="109023" y="65659"/>
                </a:lnTo>
                <a:lnTo>
                  <a:pt x="109227" y="65557"/>
                </a:lnTo>
                <a:lnTo>
                  <a:pt x="109227" y="66170"/>
                </a:lnTo>
                <a:lnTo>
                  <a:pt x="110250" y="66170"/>
                </a:lnTo>
                <a:lnTo>
                  <a:pt x="109330" y="66375"/>
                </a:lnTo>
                <a:lnTo>
                  <a:pt x="109227" y="66273"/>
                </a:lnTo>
                <a:lnTo>
                  <a:pt x="109023" y="67091"/>
                </a:lnTo>
                <a:lnTo>
                  <a:pt x="109023" y="67091"/>
                </a:lnTo>
                <a:lnTo>
                  <a:pt x="109227" y="66989"/>
                </a:lnTo>
                <a:lnTo>
                  <a:pt x="109739" y="67909"/>
                </a:lnTo>
                <a:lnTo>
                  <a:pt x="110557" y="67705"/>
                </a:lnTo>
                <a:lnTo>
                  <a:pt x="110557" y="67705"/>
                </a:lnTo>
                <a:lnTo>
                  <a:pt x="110148" y="67909"/>
                </a:lnTo>
                <a:lnTo>
                  <a:pt x="110557" y="68114"/>
                </a:lnTo>
                <a:lnTo>
                  <a:pt x="110148" y="68318"/>
                </a:lnTo>
                <a:lnTo>
                  <a:pt x="110250" y="68318"/>
                </a:lnTo>
                <a:lnTo>
                  <a:pt x="110455" y="68523"/>
                </a:lnTo>
                <a:lnTo>
                  <a:pt x="110352" y="68727"/>
                </a:lnTo>
                <a:lnTo>
                  <a:pt x="110557" y="68625"/>
                </a:lnTo>
                <a:lnTo>
                  <a:pt x="110659" y="68932"/>
                </a:lnTo>
                <a:lnTo>
                  <a:pt x="110864" y="69034"/>
                </a:lnTo>
                <a:lnTo>
                  <a:pt x="110966" y="68932"/>
                </a:lnTo>
                <a:lnTo>
                  <a:pt x="111375" y="69648"/>
                </a:lnTo>
                <a:lnTo>
                  <a:pt x="111784" y="69852"/>
                </a:lnTo>
                <a:lnTo>
                  <a:pt x="111784" y="70261"/>
                </a:lnTo>
                <a:lnTo>
                  <a:pt x="112295" y="70875"/>
                </a:lnTo>
                <a:lnTo>
                  <a:pt x="112193" y="71182"/>
                </a:lnTo>
                <a:lnTo>
                  <a:pt x="112500" y="71182"/>
                </a:lnTo>
                <a:lnTo>
                  <a:pt x="112193" y="71284"/>
                </a:lnTo>
                <a:lnTo>
                  <a:pt x="117511" y="75477"/>
                </a:lnTo>
                <a:lnTo>
                  <a:pt x="119557" y="74761"/>
                </a:lnTo>
                <a:lnTo>
                  <a:pt x="119250" y="74761"/>
                </a:lnTo>
                <a:lnTo>
                  <a:pt x="120477" y="74659"/>
                </a:lnTo>
                <a:lnTo>
                  <a:pt x="119966" y="74659"/>
                </a:lnTo>
                <a:lnTo>
                  <a:pt x="121295" y="74557"/>
                </a:lnTo>
                <a:lnTo>
                  <a:pt x="121398" y="74761"/>
                </a:lnTo>
                <a:lnTo>
                  <a:pt x="127534" y="73227"/>
                </a:lnTo>
                <a:lnTo>
                  <a:pt x="127330" y="73432"/>
                </a:lnTo>
                <a:lnTo>
                  <a:pt x="129170" y="74455"/>
                </a:lnTo>
                <a:lnTo>
                  <a:pt x="129170" y="74761"/>
                </a:lnTo>
                <a:lnTo>
                  <a:pt x="129068" y="74761"/>
                </a:lnTo>
                <a:lnTo>
                  <a:pt x="129886" y="75477"/>
                </a:lnTo>
                <a:lnTo>
                  <a:pt x="130091" y="75477"/>
                </a:lnTo>
                <a:lnTo>
                  <a:pt x="130398" y="75580"/>
                </a:lnTo>
                <a:lnTo>
                  <a:pt x="130295" y="75170"/>
                </a:lnTo>
                <a:lnTo>
                  <a:pt x="130398" y="75477"/>
                </a:lnTo>
                <a:lnTo>
                  <a:pt x="130602" y="75170"/>
                </a:lnTo>
                <a:lnTo>
                  <a:pt x="131420" y="75375"/>
                </a:lnTo>
                <a:lnTo>
                  <a:pt x="131625" y="74966"/>
                </a:lnTo>
                <a:lnTo>
                  <a:pt x="132341" y="75784"/>
                </a:lnTo>
                <a:lnTo>
                  <a:pt x="132955" y="75886"/>
                </a:lnTo>
                <a:lnTo>
                  <a:pt x="132852" y="79466"/>
                </a:lnTo>
                <a:lnTo>
                  <a:pt x="132648" y="79568"/>
                </a:lnTo>
                <a:lnTo>
                  <a:pt x="133261" y="79875"/>
                </a:lnTo>
                <a:lnTo>
                  <a:pt x="133057" y="79977"/>
                </a:lnTo>
                <a:lnTo>
                  <a:pt x="132648" y="79670"/>
                </a:lnTo>
                <a:lnTo>
                  <a:pt x="132443" y="80591"/>
                </a:lnTo>
                <a:lnTo>
                  <a:pt x="132034" y="80693"/>
                </a:lnTo>
                <a:lnTo>
                  <a:pt x="132852" y="81716"/>
                </a:lnTo>
                <a:lnTo>
                  <a:pt x="132852" y="81716"/>
                </a:lnTo>
                <a:lnTo>
                  <a:pt x="132341" y="81409"/>
                </a:lnTo>
                <a:lnTo>
                  <a:pt x="132750" y="82023"/>
                </a:lnTo>
                <a:lnTo>
                  <a:pt x="132648" y="82023"/>
                </a:lnTo>
                <a:lnTo>
                  <a:pt x="133261" y="82636"/>
                </a:lnTo>
                <a:lnTo>
                  <a:pt x="132955" y="82534"/>
                </a:lnTo>
                <a:lnTo>
                  <a:pt x="135205" y="85909"/>
                </a:lnTo>
                <a:lnTo>
                  <a:pt x="136023" y="86114"/>
                </a:lnTo>
                <a:lnTo>
                  <a:pt x="135307" y="86318"/>
                </a:lnTo>
                <a:lnTo>
                  <a:pt x="135920" y="89284"/>
                </a:lnTo>
                <a:lnTo>
                  <a:pt x="136023" y="89182"/>
                </a:lnTo>
                <a:lnTo>
                  <a:pt x="136432" y="92557"/>
                </a:lnTo>
                <a:lnTo>
                  <a:pt x="134795" y="96648"/>
                </a:lnTo>
                <a:lnTo>
                  <a:pt x="137045" y="103602"/>
                </a:lnTo>
                <a:lnTo>
                  <a:pt x="136943" y="103602"/>
                </a:lnTo>
                <a:lnTo>
                  <a:pt x="140011" y="115364"/>
                </a:lnTo>
                <a:lnTo>
                  <a:pt x="146148" y="114955"/>
                </a:lnTo>
                <a:lnTo>
                  <a:pt x="146557" y="114648"/>
                </a:lnTo>
                <a:lnTo>
                  <a:pt x="147068" y="114648"/>
                </a:lnTo>
                <a:lnTo>
                  <a:pt x="152693" y="109125"/>
                </a:lnTo>
                <a:lnTo>
                  <a:pt x="153205" y="106977"/>
                </a:lnTo>
                <a:lnTo>
                  <a:pt x="153102" y="107080"/>
                </a:lnTo>
                <a:lnTo>
                  <a:pt x="153205" y="106875"/>
                </a:lnTo>
                <a:lnTo>
                  <a:pt x="153205" y="106977"/>
                </a:lnTo>
                <a:lnTo>
                  <a:pt x="155659" y="104523"/>
                </a:lnTo>
                <a:lnTo>
                  <a:pt x="155659" y="102784"/>
                </a:lnTo>
                <a:lnTo>
                  <a:pt x="155557" y="103091"/>
                </a:lnTo>
                <a:lnTo>
                  <a:pt x="155045" y="100330"/>
                </a:lnTo>
                <a:lnTo>
                  <a:pt x="160670" y="95932"/>
                </a:lnTo>
                <a:lnTo>
                  <a:pt x="160875" y="91125"/>
                </a:lnTo>
                <a:lnTo>
                  <a:pt x="160057" y="90307"/>
                </a:lnTo>
                <a:lnTo>
                  <a:pt x="159955" y="87136"/>
                </a:lnTo>
                <a:lnTo>
                  <a:pt x="159341" y="86523"/>
                </a:lnTo>
                <a:lnTo>
                  <a:pt x="161284" y="82125"/>
                </a:lnTo>
                <a:lnTo>
                  <a:pt x="161693" y="82023"/>
                </a:lnTo>
                <a:lnTo>
                  <a:pt x="170591" y="69341"/>
                </a:lnTo>
                <a:lnTo>
                  <a:pt x="170386" y="69136"/>
                </a:lnTo>
                <a:lnTo>
                  <a:pt x="170284" y="69341"/>
                </a:lnTo>
                <a:lnTo>
                  <a:pt x="170182" y="67807"/>
                </a:lnTo>
                <a:lnTo>
                  <a:pt x="164557" y="69341"/>
                </a:lnTo>
                <a:lnTo>
                  <a:pt x="162511" y="68114"/>
                </a:lnTo>
                <a:lnTo>
                  <a:pt x="163330" y="67602"/>
                </a:lnTo>
                <a:lnTo>
                  <a:pt x="162920" y="66784"/>
                </a:lnTo>
                <a:lnTo>
                  <a:pt x="162920" y="66886"/>
                </a:lnTo>
                <a:lnTo>
                  <a:pt x="159955" y="64125"/>
                </a:lnTo>
                <a:lnTo>
                  <a:pt x="159955" y="64534"/>
                </a:lnTo>
                <a:lnTo>
                  <a:pt x="157193" y="58295"/>
                </a:lnTo>
                <a:lnTo>
                  <a:pt x="157193" y="58295"/>
                </a:lnTo>
                <a:lnTo>
                  <a:pt x="157295" y="58398"/>
                </a:lnTo>
                <a:lnTo>
                  <a:pt x="156375" y="56761"/>
                </a:lnTo>
                <a:lnTo>
                  <a:pt x="155966" y="56557"/>
                </a:lnTo>
                <a:lnTo>
                  <a:pt x="155659" y="56148"/>
                </a:lnTo>
                <a:lnTo>
                  <a:pt x="155864" y="55432"/>
                </a:lnTo>
                <a:lnTo>
                  <a:pt x="152591" y="49193"/>
                </a:lnTo>
                <a:lnTo>
                  <a:pt x="152591" y="49193"/>
                </a:lnTo>
                <a:lnTo>
                  <a:pt x="153716" y="51136"/>
                </a:lnTo>
                <a:lnTo>
                  <a:pt x="154330" y="50830"/>
                </a:lnTo>
                <a:lnTo>
                  <a:pt x="154739" y="49602"/>
                </a:lnTo>
                <a:lnTo>
                  <a:pt x="154534" y="51136"/>
                </a:lnTo>
                <a:lnTo>
                  <a:pt x="158727" y="56557"/>
                </a:lnTo>
                <a:lnTo>
                  <a:pt x="158625" y="56557"/>
                </a:lnTo>
                <a:lnTo>
                  <a:pt x="162614" y="64330"/>
                </a:lnTo>
                <a:lnTo>
                  <a:pt x="162511" y="64227"/>
                </a:lnTo>
                <a:lnTo>
                  <a:pt x="162511" y="64227"/>
                </a:lnTo>
                <a:lnTo>
                  <a:pt x="163330" y="66989"/>
                </a:lnTo>
                <a:lnTo>
                  <a:pt x="171102" y="63818"/>
                </a:lnTo>
                <a:lnTo>
                  <a:pt x="171102" y="63409"/>
                </a:lnTo>
                <a:lnTo>
                  <a:pt x="173557" y="62489"/>
                </a:lnTo>
                <a:lnTo>
                  <a:pt x="173659" y="61977"/>
                </a:lnTo>
                <a:lnTo>
                  <a:pt x="174580" y="61568"/>
                </a:lnTo>
                <a:lnTo>
                  <a:pt x="174989" y="60750"/>
                </a:lnTo>
                <a:lnTo>
                  <a:pt x="175807" y="60443"/>
                </a:lnTo>
                <a:lnTo>
                  <a:pt x="175705" y="59625"/>
                </a:lnTo>
                <a:lnTo>
                  <a:pt x="176114" y="58807"/>
                </a:lnTo>
                <a:lnTo>
                  <a:pt x="176216" y="59114"/>
                </a:lnTo>
                <a:lnTo>
                  <a:pt x="177341" y="57170"/>
                </a:lnTo>
                <a:lnTo>
                  <a:pt x="174273" y="54920"/>
                </a:lnTo>
                <a:lnTo>
                  <a:pt x="173864" y="52977"/>
                </a:lnTo>
                <a:lnTo>
                  <a:pt x="172330" y="55023"/>
                </a:lnTo>
                <a:lnTo>
                  <a:pt x="170080" y="55330"/>
                </a:lnTo>
                <a:lnTo>
                  <a:pt x="169875" y="55023"/>
                </a:lnTo>
                <a:lnTo>
                  <a:pt x="169568" y="55023"/>
                </a:lnTo>
                <a:lnTo>
                  <a:pt x="169670" y="54818"/>
                </a:lnTo>
                <a:lnTo>
                  <a:pt x="169466" y="54716"/>
                </a:lnTo>
                <a:lnTo>
                  <a:pt x="169670" y="54000"/>
                </a:lnTo>
                <a:lnTo>
                  <a:pt x="169466" y="53284"/>
                </a:lnTo>
                <a:lnTo>
                  <a:pt x="169057" y="53795"/>
                </a:lnTo>
                <a:lnTo>
                  <a:pt x="169057" y="54511"/>
                </a:lnTo>
                <a:lnTo>
                  <a:pt x="168239" y="53182"/>
                </a:lnTo>
                <a:lnTo>
                  <a:pt x="168341" y="53182"/>
                </a:lnTo>
                <a:lnTo>
                  <a:pt x="168239" y="52568"/>
                </a:lnTo>
                <a:lnTo>
                  <a:pt x="168341" y="52568"/>
                </a:lnTo>
                <a:lnTo>
                  <a:pt x="165886" y="49807"/>
                </a:lnTo>
                <a:lnTo>
                  <a:pt x="166193" y="49602"/>
                </a:lnTo>
                <a:lnTo>
                  <a:pt x="165989" y="49193"/>
                </a:lnTo>
                <a:lnTo>
                  <a:pt x="166398" y="49295"/>
                </a:lnTo>
                <a:lnTo>
                  <a:pt x="166807" y="48682"/>
                </a:lnTo>
                <a:lnTo>
                  <a:pt x="166807" y="48784"/>
                </a:lnTo>
                <a:lnTo>
                  <a:pt x="171409" y="52568"/>
                </a:lnTo>
                <a:lnTo>
                  <a:pt x="172943" y="52466"/>
                </a:lnTo>
                <a:lnTo>
                  <a:pt x="173557" y="52057"/>
                </a:lnTo>
                <a:lnTo>
                  <a:pt x="174273" y="52364"/>
                </a:lnTo>
                <a:lnTo>
                  <a:pt x="174580" y="53182"/>
                </a:lnTo>
                <a:lnTo>
                  <a:pt x="177545" y="54000"/>
                </a:lnTo>
                <a:lnTo>
                  <a:pt x="177648" y="53898"/>
                </a:lnTo>
                <a:lnTo>
                  <a:pt x="177750" y="54000"/>
                </a:lnTo>
                <a:lnTo>
                  <a:pt x="182761" y="53898"/>
                </a:lnTo>
                <a:lnTo>
                  <a:pt x="182557" y="53795"/>
                </a:lnTo>
                <a:lnTo>
                  <a:pt x="182557" y="53795"/>
                </a:lnTo>
                <a:lnTo>
                  <a:pt x="182864" y="53898"/>
                </a:lnTo>
                <a:lnTo>
                  <a:pt x="182966" y="53898"/>
                </a:lnTo>
                <a:lnTo>
                  <a:pt x="184091" y="55432"/>
                </a:lnTo>
                <a:lnTo>
                  <a:pt x="184500" y="55636"/>
                </a:lnTo>
                <a:lnTo>
                  <a:pt x="184500" y="55534"/>
                </a:lnTo>
                <a:lnTo>
                  <a:pt x="185114" y="55534"/>
                </a:lnTo>
                <a:lnTo>
                  <a:pt x="184909" y="56045"/>
                </a:lnTo>
                <a:lnTo>
                  <a:pt x="185727" y="56557"/>
                </a:lnTo>
                <a:lnTo>
                  <a:pt x="186750" y="56250"/>
                </a:lnTo>
                <a:lnTo>
                  <a:pt x="185727" y="57068"/>
                </a:lnTo>
                <a:lnTo>
                  <a:pt x="185420" y="57068"/>
                </a:lnTo>
                <a:lnTo>
                  <a:pt x="187568" y="58602"/>
                </a:lnTo>
                <a:lnTo>
                  <a:pt x="188386" y="58193"/>
                </a:lnTo>
                <a:lnTo>
                  <a:pt x="188284" y="57170"/>
                </a:lnTo>
                <a:lnTo>
                  <a:pt x="188898" y="57170"/>
                </a:lnTo>
                <a:lnTo>
                  <a:pt x="188693" y="57682"/>
                </a:lnTo>
                <a:lnTo>
                  <a:pt x="189205" y="57682"/>
                </a:lnTo>
                <a:lnTo>
                  <a:pt x="188795" y="57989"/>
                </a:lnTo>
                <a:lnTo>
                  <a:pt x="188898" y="57989"/>
                </a:lnTo>
                <a:lnTo>
                  <a:pt x="189307" y="60239"/>
                </a:lnTo>
                <a:lnTo>
                  <a:pt x="189205" y="60239"/>
                </a:lnTo>
                <a:lnTo>
                  <a:pt x="189205" y="60545"/>
                </a:lnTo>
                <a:lnTo>
                  <a:pt x="189307" y="60341"/>
                </a:lnTo>
                <a:lnTo>
                  <a:pt x="190636" y="64227"/>
                </a:lnTo>
                <a:lnTo>
                  <a:pt x="190534" y="64227"/>
                </a:lnTo>
                <a:lnTo>
                  <a:pt x="193160" y="69965"/>
                </a:lnTo>
                <a:lnTo>
                  <a:pt x="194216" y="71693"/>
                </a:lnTo>
                <a:lnTo>
                  <a:pt x="195955" y="70568"/>
                </a:lnTo>
                <a:lnTo>
                  <a:pt x="195545" y="70261"/>
                </a:lnTo>
                <a:lnTo>
                  <a:pt x="195852" y="69443"/>
                </a:lnTo>
                <a:lnTo>
                  <a:pt x="196364" y="69239"/>
                </a:lnTo>
                <a:lnTo>
                  <a:pt x="196568" y="66375"/>
                </a:lnTo>
                <a:lnTo>
                  <a:pt x="196466" y="66170"/>
                </a:lnTo>
                <a:lnTo>
                  <a:pt x="196261" y="63920"/>
                </a:lnTo>
                <a:lnTo>
                  <a:pt x="196875" y="63818"/>
                </a:lnTo>
                <a:lnTo>
                  <a:pt x="200455" y="59830"/>
                </a:lnTo>
                <a:lnTo>
                  <a:pt x="200250" y="59932"/>
                </a:lnTo>
                <a:lnTo>
                  <a:pt x="200250" y="59932"/>
                </a:lnTo>
                <a:lnTo>
                  <a:pt x="201580" y="58705"/>
                </a:lnTo>
                <a:lnTo>
                  <a:pt x="201477" y="58091"/>
                </a:lnTo>
                <a:lnTo>
                  <a:pt x="202398" y="57580"/>
                </a:lnTo>
                <a:lnTo>
                  <a:pt x="202295" y="57068"/>
                </a:lnTo>
                <a:lnTo>
                  <a:pt x="202500" y="57580"/>
                </a:lnTo>
                <a:lnTo>
                  <a:pt x="202705" y="57682"/>
                </a:lnTo>
                <a:lnTo>
                  <a:pt x="202909" y="57273"/>
                </a:lnTo>
                <a:lnTo>
                  <a:pt x="203114" y="57886"/>
                </a:lnTo>
                <a:lnTo>
                  <a:pt x="203216" y="57682"/>
                </a:lnTo>
                <a:lnTo>
                  <a:pt x="203420" y="57784"/>
                </a:lnTo>
                <a:lnTo>
                  <a:pt x="203420" y="57784"/>
                </a:lnTo>
                <a:lnTo>
                  <a:pt x="203216" y="57477"/>
                </a:lnTo>
                <a:lnTo>
                  <a:pt x="203318" y="57273"/>
                </a:lnTo>
                <a:lnTo>
                  <a:pt x="203625" y="57682"/>
                </a:lnTo>
                <a:lnTo>
                  <a:pt x="203625" y="57170"/>
                </a:lnTo>
                <a:lnTo>
                  <a:pt x="203830" y="57682"/>
                </a:lnTo>
                <a:lnTo>
                  <a:pt x="204136" y="56966"/>
                </a:lnTo>
                <a:lnTo>
                  <a:pt x="204136" y="57375"/>
                </a:lnTo>
                <a:lnTo>
                  <a:pt x="204341" y="57273"/>
                </a:lnTo>
                <a:lnTo>
                  <a:pt x="204341" y="57580"/>
                </a:lnTo>
                <a:lnTo>
                  <a:pt x="204648" y="57170"/>
                </a:lnTo>
                <a:lnTo>
                  <a:pt x="204545" y="56250"/>
                </a:lnTo>
                <a:lnTo>
                  <a:pt x="204239" y="55943"/>
                </a:lnTo>
                <a:lnTo>
                  <a:pt x="204443" y="55943"/>
                </a:lnTo>
                <a:lnTo>
                  <a:pt x="204443" y="55739"/>
                </a:lnTo>
                <a:lnTo>
                  <a:pt x="205773" y="57068"/>
                </a:lnTo>
                <a:lnTo>
                  <a:pt x="206795" y="59216"/>
                </a:lnTo>
                <a:lnTo>
                  <a:pt x="206795" y="58909"/>
                </a:lnTo>
                <a:lnTo>
                  <a:pt x="207102" y="59011"/>
                </a:lnTo>
                <a:lnTo>
                  <a:pt x="207307" y="59625"/>
                </a:lnTo>
                <a:lnTo>
                  <a:pt x="207307" y="59420"/>
                </a:lnTo>
                <a:lnTo>
                  <a:pt x="207818" y="59523"/>
                </a:lnTo>
                <a:lnTo>
                  <a:pt x="208125" y="60136"/>
                </a:lnTo>
                <a:lnTo>
                  <a:pt x="207716" y="60136"/>
                </a:lnTo>
                <a:lnTo>
                  <a:pt x="208125" y="60648"/>
                </a:lnTo>
                <a:lnTo>
                  <a:pt x="208125" y="60239"/>
                </a:lnTo>
                <a:lnTo>
                  <a:pt x="208432" y="60750"/>
                </a:lnTo>
                <a:lnTo>
                  <a:pt x="208330" y="60750"/>
                </a:lnTo>
                <a:lnTo>
                  <a:pt x="208739" y="63614"/>
                </a:lnTo>
                <a:lnTo>
                  <a:pt x="209148" y="63102"/>
                </a:lnTo>
                <a:lnTo>
                  <a:pt x="209148" y="63716"/>
                </a:lnTo>
                <a:lnTo>
                  <a:pt x="209352" y="63409"/>
                </a:lnTo>
                <a:lnTo>
                  <a:pt x="210170" y="63409"/>
                </a:lnTo>
                <a:lnTo>
                  <a:pt x="210477" y="63205"/>
                </a:lnTo>
                <a:lnTo>
                  <a:pt x="210477" y="62795"/>
                </a:lnTo>
                <a:lnTo>
                  <a:pt x="210886" y="62898"/>
                </a:lnTo>
                <a:lnTo>
                  <a:pt x="210989" y="62182"/>
                </a:lnTo>
                <a:lnTo>
                  <a:pt x="211807" y="63000"/>
                </a:lnTo>
                <a:lnTo>
                  <a:pt x="212318" y="64943"/>
                </a:lnTo>
                <a:lnTo>
                  <a:pt x="212216" y="64943"/>
                </a:lnTo>
                <a:lnTo>
                  <a:pt x="212523" y="65966"/>
                </a:lnTo>
                <a:lnTo>
                  <a:pt x="212625" y="65659"/>
                </a:lnTo>
                <a:lnTo>
                  <a:pt x="213239" y="69750"/>
                </a:lnTo>
                <a:lnTo>
                  <a:pt x="213341" y="69545"/>
                </a:lnTo>
                <a:lnTo>
                  <a:pt x="213136" y="71386"/>
                </a:lnTo>
                <a:lnTo>
                  <a:pt x="218045" y="78545"/>
                </a:lnTo>
                <a:lnTo>
                  <a:pt x="218455" y="78545"/>
                </a:lnTo>
                <a:lnTo>
                  <a:pt x="218557" y="78341"/>
                </a:lnTo>
                <a:lnTo>
                  <a:pt x="218864" y="78341"/>
                </a:lnTo>
                <a:lnTo>
                  <a:pt x="217739" y="74659"/>
                </a:lnTo>
                <a:lnTo>
                  <a:pt x="215182" y="72307"/>
                </a:lnTo>
                <a:lnTo>
                  <a:pt x="215284" y="72614"/>
                </a:lnTo>
                <a:lnTo>
                  <a:pt x="214875" y="72102"/>
                </a:lnTo>
                <a:lnTo>
                  <a:pt x="215182" y="72307"/>
                </a:lnTo>
                <a:lnTo>
                  <a:pt x="214875" y="71284"/>
                </a:lnTo>
                <a:lnTo>
                  <a:pt x="214773" y="71386"/>
                </a:lnTo>
                <a:lnTo>
                  <a:pt x="213852" y="69852"/>
                </a:lnTo>
                <a:lnTo>
                  <a:pt x="214364" y="66580"/>
                </a:lnTo>
                <a:lnTo>
                  <a:pt x="214261" y="66375"/>
                </a:lnTo>
                <a:lnTo>
                  <a:pt x="215080" y="66273"/>
                </a:lnTo>
                <a:lnTo>
                  <a:pt x="215080" y="66784"/>
                </a:lnTo>
                <a:lnTo>
                  <a:pt x="216409" y="67398"/>
                </a:lnTo>
                <a:lnTo>
                  <a:pt x="216409" y="67295"/>
                </a:lnTo>
                <a:lnTo>
                  <a:pt x="216716" y="67602"/>
                </a:lnTo>
                <a:lnTo>
                  <a:pt x="216716" y="67500"/>
                </a:lnTo>
                <a:lnTo>
                  <a:pt x="217023" y="68011"/>
                </a:lnTo>
                <a:lnTo>
                  <a:pt x="217125" y="67909"/>
                </a:lnTo>
                <a:lnTo>
                  <a:pt x="217330" y="68625"/>
                </a:lnTo>
                <a:lnTo>
                  <a:pt x="217636" y="68625"/>
                </a:lnTo>
                <a:lnTo>
                  <a:pt x="217739" y="69034"/>
                </a:lnTo>
                <a:lnTo>
                  <a:pt x="219068" y="69648"/>
                </a:lnTo>
                <a:lnTo>
                  <a:pt x="218966" y="71182"/>
                </a:lnTo>
                <a:lnTo>
                  <a:pt x="218966" y="71182"/>
                </a:lnTo>
                <a:lnTo>
                  <a:pt x="219886" y="70568"/>
                </a:lnTo>
                <a:lnTo>
                  <a:pt x="219886" y="69750"/>
                </a:lnTo>
                <a:lnTo>
                  <a:pt x="220500" y="70159"/>
                </a:lnTo>
                <a:lnTo>
                  <a:pt x="220091" y="69545"/>
                </a:lnTo>
                <a:lnTo>
                  <a:pt x="220602" y="69852"/>
                </a:lnTo>
                <a:lnTo>
                  <a:pt x="220398" y="69443"/>
                </a:lnTo>
                <a:lnTo>
                  <a:pt x="222545" y="68318"/>
                </a:lnTo>
                <a:lnTo>
                  <a:pt x="222737" y="67743"/>
                </a:lnTo>
                <a:lnTo>
                  <a:pt x="222648" y="67295"/>
                </a:lnTo>
                <a:lnTo>
                  <a:pt x="222750" y="67295"/>
                </a:lnTo>
                <a:lnTo>
                  <a:pt x="222750" y="66886"/>
                </a:lnTo>
                <a:lnTo>
                  <a:pt x="222852" y="67091"/>
                </a:lnTo>
                <a:lnTo>
                  <a:pt x="222545" y="65864"/>
                </a:lnTo>
                <a:lnTo>
                  <a:pt x="219375" y="61773"/>
                </a:lnTo>
                <a:lnTo>
                  <a:pt x="219477" y="61773"/>
                </a:lnTo>
                <a:lnTo>
                  <a:pt x="218659" y="60239"/>
                </a:lnTo>
                <a:lnTo>
                  <a:pt x="219170" y="58398"/>
                </a:lnTo>
                <a:lnTo>
                  <a:pt x="219682" y="58500"/>
                </a:lnTo>
                <a:lnTo>
                  <a:pt x="220602" y="57477"/>
                </a:lnTo>
                <a:lnTo>
                  <a:pt x="221216" y="57989"/>
                </a:lnTo>
                <a:lnTo>
                  <a:pt x="221625" y="57682"/>
                </a:lnTo>
                <a:lnTo>
                  <a:pt x="221830" y="57886"/>
                </a:lnTo>
                <a:lnTo>
                  <a:pt x="221830" y="58500"/>
                </a:lnTo>
                <a:lnTo>
                  <a:pt x="222239" y="59011"/>
                </a:lnTo>
                <a:lnTo>
                  <a:pt x="222136" y="59011"/>
                </a:lnTo>
                <a:lnTo>
                  <a:pt x="222545" y="59114"/>
                </a:lnTo>
                <a:lnTo>
                  <a:pt x="222239" y="58500"/>
                </a:lnTo>
                <a:lnTo>
                  <a:pt x="222443" y="58091"/>
                </a:lnTo>
                <a:lnTo>
                  <a:pt x="224080" y="57477"/>
                </a:lnTo>
                <a:lnTo>
                  <a:pt x="224591" y="57477"/>
                </a:lnTo>
                <a:lnTo>
                  <a:pt x="224693" y="57170"/>
                </a:lnTo>
                <a:lnTo>
                  <a:pt x="225102" y="57068"/>
                </a:lnTo>
                <a:lnTo>
                  <a:pt x="224795" y="56455"/>
                </a:lnTo>
                <a:lnTo>
                  <a:pt x="225000" y="56250"/>
                </a:lnTo>
                <a:lnTo>
                  <a:pt x="225716" y="57068"/>
                </a:lnTo>
                <a:lnTo>
                  <a:pt x="226023" y="56659"/>
                </a:lnTo>
                <a:lnTo>
                  <a:pt x="226125" y="56761"/>
                </a:lnTo>
                <a:lnTo>
                  <a:pt x="226534" y="56659"/>
                </a:lnTo>
                <a:lnTo>
                  <a:pt x="226739" y="56659"/>
                </a:lnTo>
                <a:lnTo>
                  <a:pt x="226739" y="56557"/>
                </a:lnTo>
                <a:lnTo>
                  <a:pt x="227352" y="56455"/>
                </a:lnTo>
                <a:lnTo>
                  <a:pt x="227761" y="55739"/>
                </a:lnTo>
                <a:lnTo>
                  <a:pt x="228170" y="55739"/>
                </a:lnTo>
                <a:lnTo>
                  <a:pt x="228375" y="55534"/>
                </a:lnTo>
                <a:lnTo>
                  <a:pt x="228477" y="54920"/>
                </a:lnTo>
                <a:lnTo>
                  <a:pt x="229807" y="54000"/>
                </a:lnTo>
                <a:lnTo>
                  <a:pt x="229705" y="53386"/>
                </a:lnTo>
                <a:lnTo>
                  <a:pt x="229193" y="53182"/>
                </a:lnTo>
                <a:lnTo>
                  <a:pt x="229807" y="52977"/>
                </a:lnTo>
                <a:lnTo>
                  <a:pt x="229398" y="52466"/>
                </a:lnTo>
                <a:lnTo>
                  <a:pt x="229602" y="52466"/>
                </a:lnTo>
                <a:lnTo>
                  <a:pt x="229807" y="52670"/>
                </a:lnTo>
                <a:lnTo>
                  <a:pt x="230318" y="50932"/>
                </a:lnTo>
                <a:lnTo>
                  <a:pt x="230727" y="50932"/>
                </a:lnTo>
                <a:lnTo>
                  <a:pt x="230523" y="50318"/>
                </a:lnTo>
                <a:lnTo>
                  <a:pt x="230625" y="50318"/>
                </a:lnTo>
                <a:lnTo>
                  <a:pt x="230318" y="50114"/>
                </a:lnTo>
                <a:lnTo>
                  <a:pt x="230727" y="50114"/>
                </a:lnTo>
                <a:lnTo>
                  <a:pt x="230625" y="49602"/>
                </a:lnTo>
                <a:lnTo>
                  <a:pt x="230318" y="49705"/>
                </a:lnTo>
                <a:lnTo>
                  <a:pt x="230625" y="49295"/>
                </a:lnTo>
                <a:lnTo>
                  <a:pt x="229807" y="48886"/>
                </a:lnTo>
                <a:lnTo>
                  <a:pt x="229295" y="49091"/>
                </a:lnTo>
                <a:lnTo>
                  <a:pt x="228886" y="48989"/>
                </a:lnTo>
                <a:lnTo>
                  <a:pt x="230011" y="48273"/>
                </a:lnTo>
                <a:lnTo>
                  <a:pt x="229909" y="47966"/>
                </a:lnTo>
                <a:lnTo>
                  <a:pt x="228682" y="47148"/>
                </a:lnTo>
                <a:lnTo>
                  <a:pt x="228170" y="47250"/>
                </a:lnTo>
                <a:lnTo>
                  <a:pt x="228477" y="47045"/>
                </a:lnTo>
                <a:lnTo>
                  <a:pt x="229807" y="47455"/>
                </a:lnTo>
                <a:lnTo>
                  <a:pt x="226227" y="44080"/>
                </a:lnTo>
                <a:lnTo>
                  <a:pt x="226739" y="43057"/>
                </a:lnTo>
                <a:lnTo>
                  <a:pt x="226534" y="42750"/>
                </a:lnTo>
                <a:lnTo>
                  <a:pt x="226534" y="42750"/>
                </a:lnTo>
                <a:lnTo>
                  <a:pt x="226739" y="42955"/>
                </a:lnTo>
                <a:lnTo>
                  <a:pt x="227045" y="42545"/>
                </a:lnTo>
                <a:lnTo>
                  <a:pt x="226943" y="42341"/>
                </a:lnTo>
                <a:lnTo>
                  <a:pt x="228170" y="41932"/>
                </a:lnTo>
                <a:lnTo>
                  <a:pt x="228170" y="41523"/>
                </a:lnTo>
                <a:lnTo>
                  <a:pt x="225920" y="41216"/>
                </a:lnTo>
                <a:lnTo>
                  <a:pt x="225511" y="41830"/>
                </a:lnTo>
                <a:lnTo>
                  <a:pt x="225000" y="41625"/>
                </a:lnTo>
                <a:lnTo>
                  <a:pt x="224898" y="41216"/>
                </a:lnTo>
                <a:lnTo>
                  <a:pt x="223159" y="39989"/>
                </a:lnTo>
                <a:lnTo>
                  <a:pt x="224182" y="39580"/>
                </a:lnTo>
                <a:lnTo>
                  <a:pt x="224284" y="38966"/>
                </a:lnTo>
                <a:lnTo>
                  <a:pt x="224898" y="38659"/>
                </a:lnTo>
                <a:lnTo>
                  <a:pt x="225000" y="38250"/>
                </a:lnTo>
                <a:lnTo>
                  <a:pt x="225614" y="37943"/>
                </a:lnTo>
                <a:lnTo>
                  <a:pt x="226227" y="38557"/>
                </a:lnTo>
                <a:lnTo>
                  <a:pt x="226023" y="39477"/>
                </a:lnTo>
                <a:lnTo>
                  <a:pt x="226432" y="39477"/>
                </a:lnTo>
                <a:lnTo>
                  <a:pt x="226432" y="39784"/>
                </a:lnTo>
                <a:lnTo>
                  <a:pt x="226125" y="39989"/>
                </a:lnTo>
                <a:lnTo>
                  <a:pt x="226534" y="39989"/>
                </a:lnTo>
                <a:lnTo>
                  <a:pt x="226636" y="39886"/>
                </a:lnTo>
                <a:lnTo>
                  <a:pt x="228273" y="38864"/>
                </a:lnTo>
                <a:lnTo>
                  <a:pt x="228682" y="39273"/>
                </a:lnTo>
                <a:lnTo>
                  <a:pt x="228784" y="39068"/>
                </a:lnTo>
                <a:lnTo>
                  <a:pt x="229500" y="39580"/>
                </a:lnTo>
                <a:lnTo>
                  <a:pt x="229602" y="40091"/>
                </a:lnTo>
                <a:lnTo>
                  <a:pt x="229909" y="40193"/>
                </a:lnTo>
                <a:lnTo>
                  <a:pt x="229500" y="40807"/>
                </a:lnTo>
                <a:lnTo>
                  <a:pt x="230011" y="40807"/>
                </a:lnTo>
                <a:lnTo>
                  <a:pt x="229807" y="41011"/>
                </a:lnTo>
                <a:lnTo>
                  <a:pt x="230114" y="41114"/>
                </a:lnTo>
                <a:lnTo>
                  <a:pt x="230216" y="41216"/>
                </a:lnTo>
                <a:lnTo>
                  <a:pt x="230420" y="41114"/>
                </a:lnTo>
                <a:lnTo>
                  <a:pt x="230523" y="40909"/>
                </a:lnTo>
                <a:lnTo>
                  <a:pt x="231955" y="42136"/>
                </a:lnTo>
                <a:lnTo>
                  <a:pt x="231341" y="42136"/>
                </a:lnTo>
                <a:lnTo>
                  <a:pt x="232670" y="44182"/>
                </a:lnTo>
                <a:lnTo>
                  <a:pt x="232568" y="44284"/>
                </a:lnTo>
                <a:lnTo>
                  <a:pt x="232670" y="44386"/>
                </a:lnTo>
                <a:lnTo>
                  <a:pt x="232466" y="44386"/>
                </a:lnTo>
                <a:lnTo>
                  <a:pt x="232875" y="44795"/>
                </a:lnTo>
                <a:lnTo>
                  <a:pt x="233080" y="44591"/>
                </a:lnTo>
                <a:lnTo>
                  <a:pt x="233182" y="44284"/>
                </a:lnTo>
                <a:lnTo>
                  <a:pt x="233489" y="44489"/>
                </a:lnTo>
                <a:lnTo>
                  <a:pt x="233386" y="44284"/>
                </a:lnTo>
                <a:lnTo>
                  <a:pt x="233591" y="44284"/>
                </a:lnTo>
                <a:lnTo>
                  <a:pt x="233693" y="44080"/>
                </a:lnTo>
                <a:lnTo>
                  <a:pt x="234205" y="44182"/>
                </a:lnTo>
                <a:lnTo>
                  <a:pt x="234614" y="43875"/>
                </a:lnTo>
                <a:lnTo>
                  <a:pt x="234614" y="42955"/>
                </a:lnTo>
                <a:lnTo>
                  <a:pt x="231034" y="39170"/>
                </a:lnTo>
                <a:lnTo>
                  <a:pt x="232261" y="38045"/>
                </a:lnTo>
                <a:lnTo>
                  <a:pt x="232057" y="36205"/>
                </a:lnTo>
                <a:lnTo>
                  <a:pt x="232057" y="36205"/>
                </a:lnTo>
                <a:lnTo>
                  <a:pt x="232364" y="36307"/>
                </a:lnTo>
                <a:lnTo>
                  <a:pt x="232670" y="35591"/>
                </a:lnTo>
                <a:lnTo>
                  <a:pt x="232977" y="35591"/>
                </a:lnTo>
                <a:lnTo>
                  <a:pt x="234102" y="36102"/>
                </a:lnTo>
                <a:lnTo>
                  <a:pt x="235739" y="30273"/>
                </a:lnTo>
                <a:lnTo>
                  <a:pt x="232670" y="25773"/>
                </a:lnTo>
                <a:lnTo>
                  <a:pt x="232670" y="25466"/>
                </a:lnTo>
                <a:lnTo>
                  <a:pt x="229909" y="24545"/>
                </a:lnTo>
                <a:lnTo>
                  <a:pt x="230420" y="25159"/>
                </a:lnTo>
                <a:lnTo>
                  <a:pt x="230318" y="25364"/>
                </a:lnTo>
                <a:lnTo>
                  <a:pt x="230114" y="24955"/>
                </a:lnTo>
                <a:lnTo>
                  <a:pt x="230114" y="25159"/>
                </a:lnTo>
                <a:lnTo>
                  <a:pt x="229500" y="25261"/>
                </a:lnTo>
                <a:lnTo>
                  <a:pt x="229602" y="24955"/>
                </a:lnTo>
                <a:lnTo>
                  <a:pt x="228886" y="24648"/>
                </a:lnTo>
                <a:lnTo>
                  <a:pt x="229193" y="25057"/>
                </a:lnTo>
                <a:lnTo>
                  <a:pt x="226841" y="23830"/>
                </a:lnTo>
                <a:lnTo>
                  <a:pt x="228068" y="21068"/>
                </a:lnTo>
                <a:lnTo>
                  <a:pt x="227864" y="20761"/>
                </a:lnTo>
                <a:lnTo>
                  <a:pt x="228170" y="20455"/>
                </a:lnTo>
                <a:lnTo>
                  <a:pt x="228170" y="20045"/>
                </a:lnTo>
                <a:lnTo>
                  <a:pt x="231034" y="19841"/>
                </a:lnTo>
                <a:lnTo>
                  <a:pt x="231034" y="19636"/>
                </a:lnTo>
                <a:lnTo>
                  <a:pt x="232875" y="19841"/>
                </a:lnTo>
                <a:lnTo>
                  <a:pt x="232568" y="19534"/>
                </a:lnTo>
                <a:lnTo>
                  <a:pt x="232875" y="19636"/>
                </a:lnTo>
                <a:lnTo>
                  <a:pt x="232670" y="19432"/>
                </a:lnTo>
                <a:lnTo>
                  <a:pt x="233898" y="19534"/>
                </a:lnTo>
                <a:lnTo>
                  <a:pt x="233795" y="19636"/>
                </a:lnTo>
                <a:lnTo>
                  <a:pt x="235432" y="19841"/>
                </a:lnTo>
                <a:lnTo>
                  <a:pt x="234716" y="19943"/>
                </a:lnTo>
                <a:lnTo>
                  <a:pt x="236250" y="19943"/>
                </a:lnTo>
                <a:lnTo>
                  <a:pt x="236250" y="19841"/>
                </a:lnTo>
                <a:lnTo>
                  <a:pt x="236966" y="19943"/>
                </a:lnTo>
                <a:lnTo>
                  <a:pt x="237068" y="19841"/>
                </a:lnTo>
                <a:lnTo>
                  <a:pt x="237580" y="19841"/>
                </a:lnTo>
                <a:lnTo>
                  <a:pt x="236557" y="19636"/>
                </a:lnTo>
                <a:lnTo>
                  <a:pt x="236148" y="18818"/>
                </a:lnTo>
                <a:lnTo>
                  <a:pt x="236352" y="17489"/>
                </a:lnTo>
                <a:lnTo>
                  <a:pt x="238602" y="17693"/>
                </a:lnTo>
                <a:lnTo>
                  <a:pt x="239011" y="18205"/>
                </a:lnTo>
                <a:lnTo>
                  <a:pt x="239216" y="18102"/>
                </a:lnTo>
                <a:lnTo>
                  <a:pt x="239625" y="18511"/>
                </a:lnTo>
                <a:lnTo>
                  <a:pt x="239932" y="18409"/>
                </a:lnTo>
                <a:lnTo>
                  <a:pt x="240341" y="17591"/>
                </a:lnTo>
                <a:lnTo>
                  <a:pt x="240239" y="17489"/>
                </a:lnTo>
                <a:lnTo>
                  <a:pt x="240648" y="17693"/>
                </a:lnTo>
                <a:lnTo>
                  <a:pt x="239727" y="16773"/>
                </a:lnTo>
                <a:lnTo>
                  <a:pt x="241364" y="16875"/>
                </a:lnTo>
                <a:lnTo>
                  <a:pt x="240648" y="16875"/>
                </a:lnTo>
                <a:lnTo>
                  <a:pt x="241875" y="18307"/>
                </a:lnTo>
                <a:lnTo>
                  <a:pt x="241261" y="18614"/>
                </a:lnTo>
                <a:lnTo>
                  <a:pt x="241261" y="19432"/>
                </a:lnTo>
                <a:lnTo>
                  <a:pt x="241159" y="19534"/>
                </a:lnTo>
                <a:lnTo>
                  <a:pt x="241057" y="20966"/>
                </a:lnTo>
                <a:lnTo>
                  <a:pt x="240648" y="20966"/>
                </a:lnTo>
                <a:lnTo>
                  <a:pt x="240750" y="21170"/>
                </a:lnTo>
                <a:lnTo>
                  <a:pt x="240443" y="21273"/>
                </a:lnTo>
                <a:lnTo>
                  <a:pt x="240852" y="21784"/>
                </a:lnTo>
                <a:lnTo>
                  <a:pt x="240852" y="22398"/>
                </a:lnTo>
                <a:lnTo>
                  <a:pt x="246784" y="27716"/>
                </a:lnTo>
                <a:lnTo>
                  <a:pt x="247091" y="26898"/>
                </a:lnTo>
                <a:lnTo>
                  <a:pt x="246273" y="25773"/>
                </a:lnTo>
                <a:lnTo>
                  <a:pt x="246273" y="25773"/>
                </a:lnTo>
                <a:lnTo>
                  <a:pt x="246580" y="25977"/>
                </a:lnTo>
                <a:lnTo>
                  <a:pt x="247398" y="25773"/>
                </a:lnTo>
                <a:lnTo>
                  <a:pt x="246477" y="24852"/>
                </a:lnTo>
                <a:lnTo>
                  <a:pt x="246580" y="24341"/>
                </a:lnTo>
                <a:lnTo>
                  <a:pt x="247193" y="24341"/>
                </a:lnTo>
                <a:lnTo>
                  <a:pt x="246068" y="22705"/>
                </a:lnTo>
                <a:lnTo>
                  <a:pt x="246170" y="22398"/>
                </a:lnTo>
                <a:lnTo>
                  <a:pt x="246375" y="22807"/>
                </a:lnTo>
                <a:lnTo>
                  <a:pt x="246784" y="22705"/>
                </a:lnTo>
                <a:lnTo>
                  <a:pt x="245045" y="21170"/>
                </a:lnTo>
                <a:lnTo>
                  <a:pt x="244330" y="21068"/>
                </a:lnTo>
                <a:lnTo>
                  <a:pt x="244432" y="21273"/>
                </a:lnTo>
                <a:lnTo>
                  <a:pt x="243614" y="20761"/>
                </a:lnTo>
                <a:lnTo>
                  <a:pt x="243307" y="19943"/>
                </a:lnTo>
                <a:lnTo>
                  <a:pt x="243409" y="19943"/>
                </a:lnTo>
                <a:lnTo>
                  <a:pt x="242898" y="19227"/>
                </a:lnTo>
                <a:lnTo>
                  <a:pt x="244023" y="19227"/>
                </a:lnTo>
                <a:lnTo>
                  <a:pt x="243818" y="19023"/>
                </a:lnTo>
                <a:lnTo>
                  <a:pt x="244330" y="18716"/>
                </a:lnTo>
                <a:lnTo>
                  <a:pt x="244943" y="19227"/>
                </a:lnTo>
                <a:lnTo>
                  <a:pt x="244943" y="18920"/>
                </a:lnTo>
                <a:lnTo>
                  <a:pt x="245250" y="18716"/>
                </a:lnTo>
                <a:lnTo>
                  <a:pt x="247807" y="19125"/>
                </a:lnTo>
                <a:lnTo>
                  <a:pt x="247398" y="18716"/>
                </a:lnTo>
                <a:lnTo>
                  <a:pt x="247909" y="18102"/>
                </a:lnTo>
                <a:lnTo>
                  <a:pt x="247807" y="18000"/>
                </a:lnTo>
                <a:lnTo>
                  <a:pt x="247909" y="17898"/>
                </a:lnTo>
                <a:lnTo>
                  <a:pt x="248011" y="17898"/>
                </a:lnTo>
                <a:lnTo>
                  <a:pt x="247807" y="17693"/>
                </a:lnTo>
                <a:lnTo>
                  <a:pt x="248011" y="17795"/>
                </a:lnTo>
                <a:lnTo>
                  <a:pt x="248011" y="17489"/>
                </a:lnTo>
                <a:lnTo>
                  <a:pt x="249545" y="16773"/>
                </a:lnTo>
                <a:lnTo>
                  <a:pt x="249136" y="16568"/>
                </a:lnTo>
                <a:lnTo>
                  <a:pt x="251182" y="16977"/>
                </a:lnTo>
                <a:lnTo>
                  <a:pt x="251080" y="16670"/>
                </a:lnTo>
                <a:lnTo>
                  <a:pt x="249443" y="15852"/>
                </a:lnTo>
                <a:lnTo>
                  <a:pt x="249443" y="15852"/>
                </a:lnTo>
                <a:lnTo>
                  <a:pt x="249545" y="15955"/>
                </a:lnTo>
                <a:lnTo>
                  <a:pt x="249545" y="15955"/>
                </a:lnTo>
                <a:lnTo>
                  <a:pt x="249136" y="15750"/>
                </a:lnTo>
                <a:lnTo>
                  <a:pt x="249239" y="15750"/>
                </a:lnTo>
                <a:lnTo>
                  <a:pt x="248011" y="15034"/>
                </a:lnTo>
                <a:lnTo>
                  <a:pt x="248114" y="15239"/>
                </a:lnTo>
                <a:lnTo>
                  <a:pt x="245045" y="14830"/>
                </a:lnTo>
                <a:lnTo>
                  <a:pt x="246682" y="14625"/>
                </a:lnTo>
                <a:lnTo>
                  <a:pt x="245761" y="14420"/>
                </a:lnTo>
                <a:lnTo>
                  <a:pt x="248318" y="14420"/>
                </a:lnTo>
                <a:lnTo>
                  <a:pt x="237375" y="10125"/>
                </a:lnTo>
                <a:lnTo>
                  <a:pt x="237477" y="10227"/>
                </a:lnTo>
                <a:lnTo>
                  <a:pt x="235330" y="10023"/>
                </a:lnTo>
                <a:lnTo>
                  <a:pt x="236864" y="11148"/>
                </a:lnTo>
                <a:lnTo>
                  <a:pt x="236864" y="11148"/>
                </a:lnTo>
                <a:lnTo>
                  <a:pt x="234000" y="10330"/>
                </a:lnTo>
                <a:lnTo>
                  <a:pt x="233795" y="10432"/>
                </a:lnTo>
                <a:lnTo>
                  <a:pt x="230523" y="10432"/>
                </a:lnTo>
                <a:lnTo>
                  <a:pt x="231136" y="11352"/>
                </a:lnTo>
                <a:lnTo>
                  <a:pt x="231136" y="11352"/>
                </a:lnTo>
                <a:lnTo>
                  <a:pt x="222034" y="9205"/>
                </a:lnTo>
                <a:lnTo>
                  <a:pt x="222239" y="9205"/>
                </a:lnTo>
                <a:lnTo>
                  <a:pt x="219375" y="8591"/>
                </a:lnTo>
                <a:lnTo>
                  <a:pt x="219886" y="8489"/>
                </a:lnTo>
                <a:lnTo>
                  <a:pt x="217636" y="8080"/>
                </a:lnTo>
                <a:lnTo>
                  <a:pt x="217330" y="8591"/>
                </a:lnTo>
                <a:lnTo>
                  <a:pt x="216614" y="8489"/>
                </a:lnTo>
                <a:lnTo>
                  <a:pt x="217023" y="8489"/>
                </a:lnTo>
                <a:lnTo>
                  <a:pt x="216716" y="8182"/>
                </a:lnTo>
                <a:lnTo>
                  <a:pt x="215693" y="8182"/>
                </a:lnTo>
                <a:lnTo>
                  <a:pt x="216920" y="8080"/>
                </a:lnTo>
                <a:lnTo>
                  <a:pt x="212727" y="7670"/>
                </a:lnTo>
                <a:lnTo>
                  <a:pt x="213341" y="7875"/>
                </a:lnTo>
                <a:lnTo>
                  <a:pt x="212420" y="8080"/>
                </a:lnTo>
                <a:lnTo>
                  <a:pt x="213239" y="8182"/>
                </a:lnTo>
                <a:lnTo>
                  <a:pt x="213034" y="8284"/>
                </a:lnTo>
                <a:lnTo>
                  <a:pt x="212932" y="8386"/>
                </a:lnTo>
                <a:lnTo>
                  <a:pt x="213852" y="8795"/>
                </a:lnTo>
                <a:lnTo>
                  <a:pt x="212830" y="8795"/>
                </a:lnTo>
                <a:lnTo>
                  <a:pt x="213034" y="9000"/>
                </a:lnTo>
                <a:lnTo>
                  <a:pt x="212830" y="9000"/>
                </a:lnTo>
                <a:lnTo>
                  <a:pt x="213034" y="9102"/>
                </a:lnTo>
                <a:lnTo>
                  <a:pt x="210886" y="8693"/>
                </a:lnTo>
                <a:lnTo>
                  <a:pt x="210580" y="8898"/>
                </a:lnTo>
                <a:lnTo>
                  <a:pt x="208739" y="8591"/>
                </a:lnTo>
                <a:lnTo>
                  <a:pt x="209045" y="9000"/>
                </a:lnTo>
                <a:lnTo>
                  <a:pt x="209045" y="9409"/>
                </a:lnTo>
                <a:lnTo>
                  <a:pt x="208534" y="9307"/>
                </a:lnTo>
                <a:lnTo>
                  <a:pt x="206591" y="8693"/>
                </a:lnTo>
                <a:lnTo>
                  <a:pt x="206898" y="8591"/>
                </a:lnTo>
                <a:lnTo>
                  <a:pt x="205057" y="8080"/>
                </a:lnTo>
                <a:lnTo>
                  <a:pt x="206386" y="8284"/>
                </a:lnTo>
                <a:lnTo>
                  <a:pt x="205364" y="7977"/>
                </a:lnTo>
                <a:lnTo>
                  <a:pt x="205773" y="7773"/>
                </a:lnTo>
                <a:lnTo>
                  <a:pt x="201068" y="7057"/>
                </a:lnTo>
                <a:lnTo>
                  <a:pt x="201682" y="7364"/>
                </a:lnTo>
                <a:lnTo>
                  <a:pt x="201170" y="7568"/>
                </a:lnTo>
                <a:lnTo>
                  <a:pt x="201477" y="7670"/>
                </a:lnTo>
                <a:lnTo>
                  <a:pt x="198205" y="7159"/>
                </a:lnTo>
                <a:lnTo>
                  <a:pt x="195034" y="7159"/>
                </a:lnTo>
                <a:lnTo>
                  <a:pt x="195443" y="7261"/>
                </a:lnTo>
                <a:lnTo>
                  <a:pt x="195545" y="7568"/>
                </a:lnTo>
                <a:lnTo>
                  <a:pt x="195955" y="7875"/>
                </a:lnTo>
                <a:lnTo>
                  <a:pt x="195545" y="7670"/>
                </a:lnTo>
                <a:lnTo>
                  <a:pt x="195545" y="7568"/>
                </a:lnTo>
                <a:lnTo>
                  <a:pt x="194830" y="7159"/>
                </a:lnTo>
                <a:lnTo>
                  <a:pt x="194830" y="6955"/>
                </a:lnTo>
                <a:lnTo>
                  <a:pt x="194216" y="6750"/>
                </a:lnTo>
                <a:lnTo>
                  <a:pt x="194011" y="6955"/>
                </a:lnTo>
                <a:lnTo>
                  <a:pt x="193193" y="6750"/>
                </a:lnTo>
                <a:lnTo>
                  <a:pt x="193295" y="6750"/>
                </a:lnTo>
                <a:lnTo>
                  <a:pt x="192989" y="6648"/>
                </a:lnTo>
                <a:lnTo>
                  <a:pt x="193091" y="6750"/>
                </a:lnTo>
                <a:lnTo>
                  <a:pt x="192375" y="6955"/>
                </a:lnTo>
                <a:lnTo>
                  <a:pt x="193193" y="6955"/>
                </a:lnTo>
                <a:lnTo>
                  <a:pt x="190432" y="7773"/>
                </a:lnTo>
                <a:lnTo>
                  <a:pt x="191966" y="6648"/>
                </a:lnTo>
                <a:lnTo>
                  <a:pt x="191966" y="6443"/>
                </a:lnTo>
                <a:lnTo>
                  <a:pt x="193193" y="5830"/>
                </a:lnTo>
                <a:lnTo>
                  <a:pt x="192068" y="5216"/>
                </a:lnTo>
                <a:lnTo>
                  <a:pt x="192068" y="5216"/>
                </a:lnTo>
                <a:lnTo>
                  <a:pt x="192989" y="5523"/>
                </a:lnTo>
                <a:lnTo>
                  <a:pt x="191966" y="4909"/>
                </a:lnTo>
                <a:lnTo>
                  <a:pt x="191966" y="5114"/>
                </a:lnTo>
                <a:lnTo>
                  <a:pt x="188489" y="4602"/>
                </a:lnTo>
                <a:lnTo>
                  <a:pt x="188489" y="4602"/>
                </a:lnTo>
                <a:lnTo>
                  <a:pt x="188591" y="4705"/>
                </a:lnTo>
                <a:lnTo>
                  <a:pt x="187670" y="4705"/>
                </a:lnTo>
                <a:lnTo>
                  <a:pt x="187977" y="4398"/>
                </a:lnTo>
                <a:lnTo>
                  <a:pt x="185830" y="4295"/>
                </a:lnTo>
                <a:lnTo>
                  <a:pt x="186648" y="4091"/>
                </a:lnTo>
                <a:lnTo>
                  <a:pt x="185114" y="3784"/>
                </a:lnTo>
                <a:close/>
                <a:moveTo>
                  <a:pt x="252818" y="91125"/>
                </a:moveTo>
                <a:lnTo>
                  <a:pt x="252307" y="92455"/>
                </a:lnTo>
                <a:lnTo>
                  <a:pt x="252205" y="92352"/>
                </a:lnTo>
                <a:lnTo>
                  <a:pt x="252000" y="92966"/>
                </a:lnTo>
                <a:lnTo>
                  <a:pt x="252102" y="93170"/>
                </a:lnTo>
                <a:lnTo>
                  <a:pt x="250364" y="97875"/>
                </a:lnTo>
                <a:lnTo>
                  <a:pt x="249341" y="98080"/>
                </a:lnTo>
                <a:lnTo>
                  <a:pt x="246375" y="95727"/>
                </a:lnTo>
                <a:lnTo>
                  <a:pt x="246170" y="95011"/>
                </a:lnTo>
                <a:lnTo>
                  <a:pt x="246886" y="93580"/>
                </a:lnTo>
                <a:lnTo>
                  <a:pt x="247091" y="93682"/>
                </a:lnTo>
                <a:lnTo>
                  <a:pt x="247705" y="92761"/>
                </a:lnTo>
                <a:lnTo>
                  <a:pt x="247193" y="92455"/>
                </a:lnTo>
                <a:lnTo>
                  <a:pt x="247091" y="92864"/>
                </a:lnTo>
                <a:lnTo>
                  <a:pt x="246784" y="92352"/>
                </a:lnTo>
                <a:lnTo>
                  <a:pt x="246886" y="92148"/>
                </a:lnTo>
                <a:lnTo>
                  <a:pt x="246886" y="92148"/>
                </a:lnTo>
                <a:lnTo>
                  <a:pt x="246170" y="92557"/>
                </a:lnTo>
                <a:lnTo>
                  <a:pt x="244227" y="91841"/>
                </a:lnTo>
                <a:lnTo>
                  <a:pt x="244023" y="91841"/>
                </a:lnTo>
                <a:lnTo>
                  <a:pt x="243716" y="91534"/>
                </a:lnTo>
                <a:lnTo>
                  <a:pt x="243307" y="91534"/>
                </a:lnTo>
                <a:lnTo>
                  <a:pt x="243818" y="91841"/>
                </a:lnTo>
                <a:lnTo>
                  <a:pt x="243920" y="92455"/>
                </a:lnTo>
                <a:lnTo>
                  <a:pt x="243614" y="92659"/>
                </a:lnTo>
                <a:lnTo>
                  <a:pt x="242591" y="92455"/>
                </a:lnTo>
                <a:lnTo>
                  <a:pt x="242182" y="92966"/>
                </a:lnTo>
                <a:lnTo>
                  <a:pt x="241977" y="92864"/>
                </a:lnTo>
                <a:lnTo>
                  <a:pt x="241977" y="93068"/>
                </a:lnTo>
                <a:lnTo>
                  <a:pt x="241773" y="93068"/>
                </a:lnTo>
                <a:lnTo>
                  <a:pt x="241466" y="93375"/>
                </a:lnTo>
                <a:lnTo>
                  <a:pt x="241466" y="93784"/>
                </a:lnTo>
                <a:lnTo>
                  <a:pt x="241159" y="93989"/>
                </a:lnTo>
                <a:lnTo>
                  <a:pt x="240852" y="95011"/>
                </a:lnTo>
                <a:lnTo>
                  <a:pt x="240955" y="95318"/>
                </a:lnTo>
                <a:lnTo>
                  <a:pt x="240750" y="95625"/>
                </a:lnTo>
                <a:lnTo>
                  <a:pt x="239420" y="95727"/>
                </a:lnTo>
                <a:lnTo>
                  <a:pt x="239318" y="95727"/>
                </a:lnTo>
                <a:lnTo>
                  <a:pt x="239318" y="95011"/>
                </a:lnTo>
                <a:lnTo>
                  <a:pt x="238500" y="94193"/>
                </a:lnTo>
                <a:lnTo>
                  <a:pt x="238295" y="94500"/>
                </a:lnTo>
                <a:lnTo>
                  <a:pt x="237784" y="94602"/>
                </a:lnTo>
                <a:lnTo>
                  <a:pt x="237375" y="95114"/>
                </a:lnTo>
                <a:lnTo>
                  <a:pt x="237273" y="95011"/>
                </a:lnTo>
                <a:lnTo>
                  <a:pt x="237273" y="94705"/>
                </a:lnTo>
                <a:lnTo>
                  <a:pt x="236557" y="95932"/>
                </a:lnTo>
                <a:lnTo>
                  <a:pt x="236250" y="95727"/>
                </a:lnTo>
                <a:lnTo>
                  <a:pt x="235943" y="96443"/>
                </a:lnTo>
                <a:lnTo>
                  <a:pt x="236148" y="96341"/>
                </a:lnTo>
                <a:lnTo>
                  <a:pt x="236045" y="96545"/>
                </a:lnTo>
                <a:lnTo>
                  <a:pt x="235841" y="96648"/>
                </a:lnTo>
                <a:lnTo>
                  <a:pt x="236148" y="96955"/>
                </a:lnTo>
                <a:lnTo>
                  <a:pt x="235023" y="97057"/>
                </a:lnTo>
                <a:lnTo>
                  <a:pt x="235125" y="97670"/>
                </a:lnTo>
                <a:lnTo>
                  <a:pt x="234818" y="98080"/>
                </a:lnTo>
                <a:lnTo>
                  <a:pt x="234614" y="97364"/>
                </a:lnTo>
                <a:lnTo>
                  <a:pt x="234307" y="97159"/>
                </a:lnTo>
                <a:lnTo>
                  <a:pt x="233795" y="97568"/>
                </a:lnTo>
                <a:lnTo>
                  <a:pt x="233489" y="98795"/>
                </a:lnTo>
                <a:lnTo>
                  <a:pt x="225511" y="103193"/>
                </a:lnTo>
                <a:lnTo>
                  <a:pt x="225614" y="102477"/>
                </a:lnTo>
                <a:lnTo>
                  <a:pt x="224591" y="105034"/>
                </a:lnTo>
                <a:lnTo>
                  <a:pt x="224795" y="106466"/>
                </a:lnTo>
                <a:lnTo>
                  <a:pt x="224386" y="106977"/>
                </a:lnTo>
                <a:lnTo>
                  <a:pt x="224386" y="107386"/>
                </a:lnTo>
                <a:lnTo>
                  <a:pt x="224080" y="106875"/>
                </a:lnTo>
                <a:lnTo>
                  <a:pt x="223977" y="106977"/>
                </a:lnTo>
                <a:lnTo>
                  <a:pt x="223875" y="106977"/>
                </a:lnTo>
                <a:lnTo>
                  <a:pt x="224284" y="113318"/>
                </a:lnTo>
                <a:lnTo>
                  <a:pt x="222955" y="115261"/>
                </a:lnTo>
                <a:lnTo>
                  <a:pt x="223159" y="115364"/>
                </a:lnTo>
                <a:lnTo>
                  <a:pt x="223568" y="115773"/>
                </a:lnTo>
                <a:lnTo>
                  <a:pt x="228989" y="114852"/>
                </a:lnTo>
                <a:lnTo>
                  <a:pt x="229193" y="114955"/>
                </a:lnTo>
                <a:lnTo>
                  <a:pt x="237068" y="112500"/>
                </a:lnTo>
                <a:lnTo>
                  <a:pt x="239932" y="113216"/>
                </a:lnTo>
                <a:lnTo>
                  <a:pt x="240136" y="113523"/>
                </a:lnTo>
                <a:lnTo>
                  <a:pt x="240034" y="113727"/>
                </a:lnTo>
                <a:lnTo>
                  <a:pt x="240341" y="115364"/>
                </a:lnTo>
                <a:lnTo>
                  <a:pt x="240034" y="115568"/>
                </a:lnTo>
                <a:lnTo>
                  <a:pt x="240341" y="115977"/>
                </a:lnTo>
                <a:lnTo>
                  <a:pt x="240648" y="115977"/>
                </a:lnTo>
                <a:lnTo>
                  <a:pt x="240648" y="115670"/>
                </a:lnTo>
                <a:lnTo>
                  <a:pt x="243205" y="113523"/>
                </a:lnTo>
                <a:lnTo>
                  <a:pt x="241261" y="116284"/>
                </a:lnTo>
                <a:lnTo>
                  <a:pt x="242795" y="115159"/>
                </a:lnTo>
                <a:lnTo>
                  <a:pt x="242795" y="115977"/>
                </a:lnTo>
                <a:lnTo>
                  <a:pt x="242182" y="116693"/>
                </a:lnTo>
                <a:lnTo>
                  <a:pt x="242182" y="116693"/>
                </a:lnTo>
                <a:lnTo>
                  <a:pt x="242898" y="116489"/>
                </a:lnTo>
                <a:lnTo>
                  <a:pt x="243000" y="116591"/>
                </a:lnTo>
                <a:lnTo>
                  <a:pt x="243102" y="116591"/>
                </a:lnTo>
                <a:lnTo>
                  <a:pt x="243102" y="116693"/>
                </a:lnTo>
                <a:lnTo>
                  <a:pt x="243000" y="116591"/>
                </a:lnTo>
                <a:lnTo>
                  <a:pt x="242898" y="116591"/>
                </a:lnTo>
                <a:lnTo>
                  <a:pt x="243000" y="119148"/>
                </a:lnTo>
                <a:lnTo>
                  <a:pt x="244739" y="119864"/>
                </a:lnTo>
                <a:lnTo>
                  <a:pt x="246273" y="119352"/>
                </a:lnTo>
                <a:lnTo>
                  <a:pt x="246170" y="119352"/>
                </a:lnTo>
                <a:lnTo>
                  <a:pt x="246784" y="119148"/>
                </a:lnTo>
                <a:lnTo>
                  <a:pt x="246784" y="119148"/>
                </a:lnTo>
                <a:lnTo>
                  <a:pt x="246273" y="119557"/>
                </a:lnTo>
                <a:lnTo>
                  <a:pt x="246989" y="119557"/>
                </a:lnTo>
                <a:lnTo>
                  <a:pt x="246784" y="119761"/>
                </a:lnTo>
                <a:lnTo>
                  <a:pt x="247193" y="120375"/>
                </a:lnTo>
                <a:lnTo>
                  <a:pt x="247500" y="120068"/>
                </a:lnTo>
                <a:lnTo>
                  <a:pt x="247295" y="120068"/>
                </a:lnTo>
                <a:lnTo>
                  <a:pt x="254148" y="115057"/>
                </a:lnTo>
                <a:lnTo>
                  <a:pt x="254045" y="114955"/>
                </a:lnTo>
                <a:lnTo>
                  <a:pt x="258648" y="109432"/>
                </a:lnTo>
                <a:lnTo>
                  <a:pt x="259261" y="106773"/>
                </a:lnTo>
                <a:lnTo>
                  <a:pt x="258648" y="104932"/>
                </a:lnTo>
                <a:lnTo>
                  <a:pt x="258034" y="104420"/>
                </a:lnTo>
                <a:lnTo>
                  <a:pt x="257932" y="103193"/>
                </a:lnTo>
                <a:lnTo>
                  <a:pt x="257318" y="103193"/>
                </a:lnTo>
                <a:lnTo>
                  <a:pt x="257318" y="103091"/>
                </a:lnTo>
                <a:lnTo>
                  <a:pt x="257114" y="103091"/>
                </a:lnTo>
                <a:lnTo>
                  <a:pt x="256909" y="101148"/>
                </a:lnTo>
                <a:lnTo>
                  <a:pt x="254966" y="99614"/>
                </a:lnTo>
                <a:lnTo>
                  <a:pt x="254761" y="95318"/>
                </a:lnTo>
                <a:lnTo>
                  <a:pt x="254250" y="94807"/>
                </a:lnTo>
                <a:lnTo>
                  <a:pt x="253739" y="94909"/>
                </a:lnTo>
                <a:lnTo>
                  <a:pt x="252920" y="91227"/>
                </a:lnTo>
                <a:lnTo>
                  <a:pt x="252818" y="91125"/>
                </a:lnTo>
                <a:close/>
                <a:moveTo>
                  <a:pt x="272352" y="115466"/>
                </a:moveTo>
                <a:lnTo>
                  <a:pt x="272352" y="116591"/>
                </a:lnTo>
                <a:lnTo>
                  <a:pt x="272659" y="116386"/>
                </a:lnTo>
                <a:lnTo>
                  <a:pt x="272352" y="116693"/>
                </a:lnTo>
                <a:lnTo>
                  <a:pt x="272352" y="117511"/>
                </a:lnTo>
                <a:lnTo>
                  <a:pt x="272557" y="117000"/>
                </a:lnTo>
                <a:lnTo>
                  <a:pt x="272557" y="117307"/>
                </a:lnTo>
                <a:lnTo>
                  <a:pt x="272659" y="117205"/>
                </a:lnTo>
                <a:lnTo>
                  <a:pt x="272455" y="117716"/>
                </a:lnTo>
                <a:lnTo>
                  <a:pt x="272352" y="117614"/>
                </a:lnTo>
                <a:lnTo>
                  <a:pt x="272352" y="118125"/>
                </a:lnTo>
                <a:lnTo>
                  <a:pt x="272659" y="118227"/>
                </a:lnTo>
                <a:lnTo>
                  <a:pt x="272352" y="118330"/>
                </a:lnTo>
                <a:lnTo>
                  <a:pt x="272352" y="118227"/>
                </a:lnTo>
                <a:lnTo>
                  <a:pt x="270920" y="120170"/>
                </a:lnTo>
                <a:lnTo>
                  <a:pt x="270205" y="120477"/>
                </a:lnTo>
                <a:lnTo>
                  <a:pt x="270716" y="121398"/>
                </a:lnTo>
                <a:lnTo>
                  <a:pt x="269386" y="122523"/>
                </a:lnTo>
                <a:lnTo>
                  <a:pt x="269591" y="122420"/>
                </a:lnTo>
                <a:lnTo>
                  <a:pt x="269489" y="122625"/>
                </a:lnTo>
                <a:lnTo>
                  <a:pt x="270102" y="122625"/>
                </a:lnTo>
                <a:lnTo>
                  <a:pt x="275216" y="118739"/>
                </a:lnTo>
                <a:lnTo>
                  <a:pt x="274091" y="119148"/>
                </a:lnTo>
                <a:lnTo>
                  <a:pt x="273273" y="118739"/>
                </a:lnTo>
                <a:lnTo>
                  <a:pt x="273580" y="117818"/>
                </a:lnTo>
                <a:lnTo>
                  <a:pt x="273477" y="117818"/>
                </a:lnTo>
                <a:lnTo>
                  <a:pt x="273477" y="117614"/>
                </a:lnTo>
                <a:lnTo>
                  <a:pt x="273170" y="118330"/>
                </a:lnTo>
                <a:lnTo>
                  <a:pt x="272659" y="117920"/>
                </a:lnTo>
                <a:lnTo>
                  <a:pt x="273273" y="116284"/>
                </a:lnTo>
                <a:lnTo>
                  <a:pt x="273068" y="116386"/>
                </a:lnTo>
                <a:lnTo>
                  <a:pt x="272761" y="115875"/>
                </a:lnTo>
                <a:lnTo>
                  <a:pt x="272557" y="115977"/>
                </a:lnTo>
                <a:lnTo>
                  <a:pt x="272557" y="115977"/>
                </a:lnTo>
                <a:lnTo>
                  <a:pt x="272659" y="115466"/>
                </a:lnTo>
                <a:close/>
                <a:moveTo>
                  <a:pt x="246959" y="123166"/>
                </a:moveTo>
                <a:lnTo>
                  <a:pt x="246901" y="123224"/>
                </a:lnTo>
                <a:lnTo>
                  <a:pt x="246901" y="123224"/>
                </a:lnTo>
                <a:lnTo>
                  <a:pt x="246959" y="123166"/>
                </a:lnTo>
                <a:close/>
                <a:moveTo>
                  <a:pt x="246901" y="123224"/>
                </a:moveTo>
                <a:lnTo>
                  <a:pt x="246886" y="123239"/>
                </a:lnTo>
                <a:lnTo>
                  <a:pt x="246784" y="123443"/>
                </a:lnTo>
                <a:lnTo>
                  <a:pt x="246784" y="123443"/>
                </a:lnTo>
                <a:lnTo>
                  <a:pt x="246901" y="123224"/>
                </a:lnTo>
                <a:close/>
                <a:moveTo>
                  <a:pt x="244841" y="121807"/>
                </a:moveTo>
                <a:lnTo>
                  <a:pt x="244330" y="123341"/>
                </a:lnTo>
                <a:lnTo>
                  <a:pt x="244432" y="123341"/>
                </a:lnTo>
                <a:lnTo>
                  <a:pt x="244330" y="123648"/>
                </a:lnTo>
                <a:lnTo>
                  <a:pt x="244227" y="123443"/>
                </a:lnTo>
                <a:lnTo>
                  <a:pt x="244330" y="124466"/>
                </a:lnTo>
                <a:lnTo>
                  <a:pt x="244023" y="124670"/>
                </a:lnTo>
                <a:lnTo>
                  <a:pt x="244739" y="124670"/>
                </a:lnTo>
                <a:lnTo>
                  <a:pt x="245659" y="123955"/>
                </a:lnTo>
                <a:lnTo>
                  <a:pt x="245557" y="124159"/>
                </a:lnTo>
                <a:lnTo>
                  <a:pt x="245557" y="124159"/>
                </a:lnTo>
                <a:lnTo>
                  <a:pt x="245966" y="124057"/>
                </a:lnTo>
                <a:lnTo>
                  <a:pt x="245761" y="124364"/>
                </a:lnTo>
                <a:lnTo>
                  <a:pt x="246901" y="123224"/>
                </a:lnTo>
                <a:lnTo>
                  <a:pt x="247602" y="121909"/>
                </a:lnTo>
                <a:lnTo>
                  <a:pt x="246375" y="122318"/>
                </a:lnTo>
                <a:lnTo>
                  <a:pt x="244841" y="121807"/>
                </a:lnTo>
                <a:close/>
                <a:moveTo>
                  <a:pt x="265623" y="124957"/>
                </a:moveTo>
                <a:lnTo>
                  <a:pt x="265500" y="124977"/>
                </a:lnTo>
                <a:lnTo>
                  <a:pt x="265705" y="124977"/>
                </a:lnTo>
                <a:lnTo>
                  <a:pt x="265623" y="124957"/>
                </a:lnTo>
                <a:close/>
                <a:moveTo>
                  <a:pt x="268568" y="121705"/>
                </a:moveTo>
                <a:lnTo>
                  <a:pt x="265091" y="124057"/>
                </a:lnTo>
                <a:lnTo>
                  <a:pt x="265193" y="123852"/>
                </a:lnTo>
                <a:lnTo>
                  <a:pt x="265193" y="123852"/>
                </a:lnTo>
                <a:lnTo>
                  <a:pt x="264784" y="124159"/>
                </a:lnTo>
                <a:lnTo>
                  <a:pt x="264580" y="124261"/>
                </a:lnTo>
                <a:lnTo>
                  <a:pt x="264375" y="124261"/>
                </a:lnTo>
                <a:lnTo>
                  <a:pt x="264375" y="124364"/>
                </a:lnTo>
                <a:lnTo>
                  <a:pt x="260489" y="126102"/>
                </a:lnTo>
                <a:lnTo>
                  <a:pt x="260489" y="126102"/>
                </a:lnTo>
                <a:lnTo>
                  <a:pt x="260591" y="126000"/>
                </a:lnTo>
                <a:lnTo>
                  <a:pt x="259466" y="126818"/>
                </a:lnTo>
                <a:lnTo>
                  <a:pt x="259670" y="126818"/>
                </a:lnTo>
                <a:lnTo>
                  <a:pt x="259364" y="126920"/>
                </a:lnTo>
                <a:lnTo>
                  <a:pt x="259568" y="126920"/>
                </a:lnTo>
                <a:lnTo>
                  <a:pt x="259063" y="127173"/>
                </a:lnTo>
                <a:lnTo>
                  <a:pt x="259063" y="127173"/>
                </a:lnTo>
                <a:lnTo>
                  <a:pt x="259159" y="127125"/>
                </a:lnTo>
                <a:lnTo>
                  <a:pt x="258955" y="127330"/>
                </a:lnTo>
                <a:lnTo>
                  <a:pt x="259261" y="127227"/>
                </a:lnTo>
                <a:lnTo>
                  <a:pt x="258955" y="127432"/>
                </a:lnTo>
                <a:lnTo>
                  <a:pt x="259670" y="127636"/>
                </a:lnTo>
                <a:lnTo>
                  <a:pt x="259875" y="127841"/>
                </a:lnTo>
                <a:lnTo>
                  <a:pt x="265295" y="124875"/>
                </a:lnTo>
                <a:lnTo>
                  <a:pt x="265623" y="124957"/>
                </a:lnTo>
                <a:lnTo>
                  <a:pt x="265623" y="124957"/>
                </a:lnTo>
                <a:lnTo>
                  <a:pt x="266114" y="124875"/>
                </a:lnTo>
                <a:lnTo>
                  <a:pt x="266011" y="124670"/>
                </a:lnTo>
                <a:lnTo>
                  <a:pt x="265909" y="124670"/>
                </a:lnTo>
                <a:lnTo>
                  <a:pt x="269284" y="122318"/>
                </a:lnTo>
                <a:lnTo>
                  <a:pt x="268875" y="122420"/>
                </a:lnTo>
                <a:lnTo>
                  <a:pt x="268875" y="122420"/>
                </a:lnTo>
                <a:lnTo>
                  <a:pt x="269080" y="122318"/>
                </a:lnTo>
                <a:lnTo>
                  <a:pt x="269284" y="122216"/>
                </a:lnTo>
                <a:lnTo>
                  <a:pt x="269284" y="122216"/>
                </a:lnTo>
                <a:lnTo>
                  <a:pt x="268670" y="122420"/>
                </a:lnTo>
                <a:lnTo>
                  <a:pt x="269080" y="122114"/>
                </a:lnTo>
                <a:lnTo>
                  <a:pt x="268159" y="122420"/>
                </a:lnTo>
                <a:lnTo>
                  <a:pt x="268261" y="122011"/>
                </a:lnTo>
                <a:lnTo>
                  <a:pt x="268568" y="121705"/>
                </a:lnTo>
                <a:close/>
                <a:moveTo>
                  <a:pt x="76909" y="132648"/>
                </a:moveTo>
                <a:lnTo>
                  <a:pt x="77216" y="132852"/>
                </a:lnTo>
                <a:lnTo>
                  <a:pt x="77011" y="132955"/>
                </a:lnTo>
                <a:lnTo>
                  <a:pt x="77216" y="133057"/>
                </a:lnTo>
                <a:lnTo>
                  <a:pt x="76807" y="133261"/>
                </a:lnTo>
                <a:lnTo>
                  <a:pt x="77625" y="133057"/>
                </a:lnTo>
                <a:lnTo>
                  <a:pt x="77830" y="132750"/>
                </a:lnTo>
                <a:lnTo>
                  <a:pt x="76909" y="132648"/>
                </a:lnTo>
                <a:close/>
                <a:moveTo>
                  <a:pt x="78136" y="132545"/>
                </a:moveTo>
                <a:lnTo>
                  <a:pt x="78136" y="133261"/>
                </a:lnTo>
                <a:lnTo>
                  <a:pt x="78648" y="133364"/>
                </a:lnTo>
                <a:lnTo>
                  <a:pt x="78545" y="133159"/>
                </a:lnTo>
                <a:lnTo>
                  <a:pt x="78852" y="133057"/>
                </a:lnTo>
                <a:lnTo>
                  <a:pt x="78955" y="132852"/>
                </a:lnTo>
                <a:lnTo>
                  <a:pt x="79057" y="132750"/>
                </a:lnTo>
                <a:lnTo>
                  <a:pt x="78750" y="132852"/>
                </a:lnTo>
                <a:lnTo>
                  <a:pt x="78443" y="132648"/>
                </a:lnTo>
                <a:lnTo>
                  <a:pt x="78545" y="132648"/>
                </a:lnTo>
                <a:lnTo>
                  <a:pt x="78136" y="132545"/>
                </a:lnTo>
                <a:close/>
                <a:moveTo>
                  <a:pt x="78136" y="133261"/>
                </a:moveTo>
                <a:lnTo>
                  <a:pt x="78136" y="133568"/>
                </a:lnTo>
                <a:lnTo>
                  <a:pt x="78341" y="133364"/>
                </a:lnTo>
                <a:lnTo>
                  <a:pt x="78136" y="133261"/>
                </a:lnTo>
                <a:close/>
                <a:moveTo>
                  <a:pt x="68830" y="133875"/>
                </a:moveTo>
                <a:lnTo>
                  <a:pt x="67970" y="133970"/>
                </a:lnTo>
                <a:lnTo>
                  <a:pt x="67970" y="133970"/>
                </a:lnTo>
                <a:lnTo>
                  <a:pt x="68114" y="133875"/>
                </a:lnTo>
                <a:close/>
                <a:moveTo>
                  <a:pt x="63920" y="8386"/>
                </a:moveTo>
                <a:lnTo>
                  <a:pt x="62795" y="8795"/>
                </a:lnTo>
                <a:lnTo>
                  <a:pt x="63000" y="8795"/>
                </a:lnTo>
                <a:lnTo>
                  <a:pt x="62182" y="9000"/>
                </a:lnTo>
                <a:lnTo>
                  <a:pt x="61568" y="10330"/>
                </a:lnTo>
                <a:lnTo>
                  <a:pt x="62693" y="10534"/>
                </a:lnTo>
                <a:lnTo>
                  <a:pt x="62693" y="10636"/>
                </a:lnTo>
                <a:lnTo>
                  <a:pt x="62386" y="10739"/>
                </a:lnTo>
                <a:lnTo>
                  <a:pt x="62591" y="10636"/>
                </a:lnTo>
                <a:lnTo>
                  <a:pt x="61977" y="10841"/>
                </a:lnTo>
                <a:lnTo>
                  <a:pt x="62080" y="10841"/>
                </a:lnTo>
                <a:lnTo>
                  <a:pt x="61568" y="11148"/>
                </a:lnTo>
                <a:lnTo>
                  <a:pt x="62182" y="11250"/>
                </a:lnTo>
                <a:lnTo>
                  <a:pt x="60136" y="12068"/>
                </a:lnTo>
                <a:lnTo>
                  <a:pt x="59727" y="12784"/>
                </a:lnTo>
                <a:lnTo>
                  <a:pt x="59216" y="12784"/>
                </a:lnTo>
                <a:lnTo>
                  <a:pt x="59216" y="13091"/>
                </a:lnTo>
                <a:lnTo>
                  <a:pt x="59114" y="12682"/>
                </a:lnTo>
                <a:lnTo>
                  <a:pt x="59420" y="12682"/>
                </a:lnTo>
                <a:lnTo>
                  <a:pt x="59727" y="12477"/>
                </a:lnTo>
                <a:lnTo>
                  <a:pt x="59420" y="12477"/>
                </a:lnTo>
                <a:lnTo>
                  <a:pt x="60239" y="11557"/>
                </a:lnTo>
                <a:lnTo>
                  <a:pt x="59523" y="11761"/>
                </a:lnTo>
                <a:lnTo>
                  <a:pt x="59523" y="11761"/>
                </a:lnTo>
                <a:lnTo>
                  <a:pt x="59932" y="11557"/>
                </a:lnTo>
                <a:lnTo>
                  <a:pt x="59523" y="11557"/>
                </a:lnTo>
                <a:lnTo>
                  <a:pt x="59420" y="11352"/>
                </a:lnTo>
                <a:lnTo>
                  <a:pt x="58602" y="11455"/>
                </a:lnTo>
                <a:lnTo>
                  <a:pt x="58500" y="11864"/>
                </a:lnTo>
                <a:lnTo>
                  <a:pt x="59114" y="11966"/>
                </a:lnTo>
                <a:lnTo>
                  <a:pt x="58500" y="12068"/>
                </a:lnTo>
                <a:lnTo>
                  <a:pt x="58295" y="11761"/>
                </a:lnTo>
                <a:lnTo>
                  <a:pt x="58295" y="11966"/>
                </a:lnTo>
                <a:lnTo>
                  <a:pt x="54307" y="11557"/>
                </a:lnTo>
                <a:lnTo>
                  <a:pt x="53795" y="11045"/>
                </a:lnTo>
                <a:lnTo>
                  <a:pt x="51750" y="11557"/>
                </a:lnTo>
                <a:lnTo>
                  <a:pt x="54000" y="11250"/>
                </a:lnTo>
                <a:lnTo>
                  <a:pt x="54000" y="11250"/>
                </a:lnTo>
                <a:lnTo>
                  <a:pt x="52057" y="11966"/>
                </a:lnTo>
                <a:lnTo>
                  <a:pt x="51239" y="13193"/>
                </a:lnTo>
                <a:lnTo>
                  <a:pt x="50932" y="12068"/>
                </a:lnTo>
                <a:lnTo>
                  <a:pt x="50727" y="11966"/>
                </a:lnTo>
                <a:lnTo>
                  <a:pt x="50625" y="11864"/>
                </a:lnTo>
                <a:lnTo>
                  <a:pt x="46943" y="11864"/>
                </a:lnTo>
                <a:lnTo>
                  <a:pt x="48375" y="11455"/>
                </a:lnTo>
                <a:lnTo>
                  <a:pt x="42341" y="10636"/>
                </a:lnTo>
                <a:lnTo>
                  <a:pt x="42852" y="10330"/>
                </a:lnTo>
                <a:lnTo>
                  <a:pt x="43057" y="9920"/>
                </a:lnTo>
                <a:lnTo>
                  <a:pt x="42545" y="10023"/>
                </a:lnTo>
                <a:lnTo>
                  <a:pt x="42750" y="10125"/>
                </a:lnTo>
                <a:lnTo>
                  <a:pt x="41420" y="10636"/>
                </a:lnTo>
                <a:lnTo>
                  <a:pt x="41420" y="9920"/>
                </a:lnTo>
                <a:lnTo>
                  <a:pt x="40909" y="9716"/>
                </a:lnTo>
                <a:lnTo>
                  <a:pt x="40909" y="9716"/>
                </a:lnTo>
                <a:lnTo>
                  <a:pt x="41011" y="9818"/>
                </a:lnTo>
                <a:lnTo>
                  <a:pt x="41114" y="9818"/>
                </a:lnTo>
                <a:lnTo>
                  <a:pt x="39580" y="10330"/>
                </a:lnTo>
                <a:lnTo>
                  <a:pt x="39989" y="10125"/>
                </a:lnTo>
                <a:lnTo>
                  <a:pt x="37841" y="10739"/>
                </a:lnTo>
                <a:lnTo>
                  <a:pt x="38045" y="10534"/>
                </a:lnTo>
                <a:lnTo>
                  <a:pt x="37739" y="10636"/>
                </a:lnTo>
                <a:lnTo>
                  <a:pt x="37841" y="10636"/>
                </a:lnTo>
                <a:lnTo>
                  <a:pt x="36409" y="11045"/>
                </a:lnTo>
                <a:lnTo>
                  <a:pt x="36102" y="11045"/>
                </a:lnTo>
                <a:lnTo>
                  <a:pt x="35898" y="11148"/>
                </a:lnTo>
                <a:lnTo>
                  <a:pt x="35898" y="11045"/>
                </a:lnTo>
                <a:lnTo>
                  <a:pt x="36102" y="11045"/>
                </a:lnTo>
                <a:lnTo>
                  <a:pt x="39682" y="9920"/>
                </a:lnTo>
                <a:lnTo>
                  <a:pt x="37330" y="10330"/>
                </a:lnTo>
                <a:lnTo>
                  <a:pt x="37432" y="10330"/>
                </a:lnTo>
                <a:lnTo>
                  <a:pt x="35795" y="10739"/>
                </a:lnTo>
                <a:lnTo>
                  <a:pt x="36307" y="10534"/>
                </a:lnTo>
                <a:lnTo>
                  <a:pt x="34466" y="10841"/>
                </a:lnTo>
                <a:lnTo>
                  <a:pt x="34670" y="10943"/>
                </a:lnTo>
                <a:lnTo>
                  <a:pt x="34364" y="11045"/>
                </a:lnTo>
                <a:lnTo>
                  <a:pt x="34568" y="11148"/>
                </a:lnTo>
                <a:lnTo>
                  <a:pt x="25466" y="9716"/>
                </a:lnTo>
                <a:lnTo>
                  <a:pt x="25773" y="9614"/>
                </a:lnTo>
                <a:lnTo>
                  <a:pt x="25466" y="9614"/>
                </a:lnTo>
                <a:lnTo>
                  <a:pt x="25466" y="9511"/>
                </a:lnTo>
                <a:lnTo>
                  <a:pt x="25364" y="9511"/>
                </a:lnTo>
                <a:lnTo>
                  <a:pt x="25773" y="9409"/>
                </a:lnTo>
                <a:lnTo>
                  <a:pt x="24239" y="9307"/>
                </a:lnTo>
                <a:lnTo>
                  <a:pt x="24341" y="9205"/>
                </a:lnTo>
                <a:lnTo>
                  <a:pt x="23318" y="9409"/>
                </a:lnTo>
                <a:lnTo>
                  <a:pt x="23318" y="9307"/>
                </a:lnTo>
                <a:lnTo>
                  <a:pt x="24034" y="9102"/>
                </a:lnTo>
                <a:lnTo>
                  <a:pt x="23625" y="9000"/>
                </a:lnTo>
                <a:lnTo>
                  <a:pt x="23727" y="8898"/>
                </a:lnTo>
                <a:lnTo>
                  <a:pt x="23727" y="8898"/>
                </a:lnTo>
                <a:lnTo>
                  <a:pt x="21068" y="9409"/>
                </a:lnTo>
                <a:lnTo>
                  <a:pt x="21068" y="9409"/>
                </a:lnTo>
                <a:lnTo>
                  <a:pt x="21273" y="9307"/>
                </a:lnTo>
                <a:lnTo>
                  <a:pt x="20455" y="9511"/>
                </a:lnTo>
                <a:lnTo>
                  <a:pt x="20761" y="9614"/>
                </a:lnTo>
                <a:lnTo>
                  <a:pt x="20148" y="9818"/>
                </a:lnTo>
                <a:lnTo>
                  <a:pt x="20045" y="9818"/>
                </a:lnTo>
                <a:lnTo>
                  <a:pt x="20455" y="9614"/>
                </a:lnTo>
                <a:lnTo>
                  <a:pt x="18637" y="9901"/>
                </a:lnTo>
                <a:lnTo>
                  <a:pt x="18637" y="9901"/>
                </a:lnTo>
                <a:lnTo>
                  <a:pt x="13295" y="11455"/>
                </a:lnTo>
                <a:lnTo>
                  <a:pt x="13398" y="11455"/>
                </a:lnTo>
                <a:lnTo>
                  <a:pt x="13193" y="11557"/>
                </a:lnTo>
                <a:lnTo>
                  <a:pt x="14011" y="12273"/>
                </a:lnTo>
                <a:lnTo>
                  <a:pt x="13909" y="12682"/>
                </a:lnTo>
                <a:lnTo>
                  <a:pt x="14625" y="12580"/>
                </a:lnTo>
                <a:lnTo>
                  <a:pt x="14625" y="12580"/>
                </a:lnTo>
                <a:lnTo>
                  <a:pt x="14523" y="12682"/>
                </a:lnTo>
                <a:lnTo>
                  <a:pt x="14932" y="12682"/>
                </a:lnTo>
                <a:lnTo>
                  <a:pt x="14523" y="12989"/>
                </a:lnTo>
                <a:lnTo>
                  <a:pt x="15341" y="13091"/>
                </a:lnTo>
                <a:lnTo>
                  <a:pt x="14727" y="13193"/>
                </a:lnTo>
                <a:lnTo>
                  <a:pt x="14523" y="12989"/>
                </a:lnTo>
                <a:lnTo>
                  <a:pt x="14420" y="12886"/>
                </a:lnTo>
                <a:lnTo>
                  <a:pt x="14420" y="12784"/>
                </a:lnTo>
                <a:lnTo>
                  <a:pt x="14114" y="12989"/>
                </a:lnTo>
                <a:lnTo>
                  <a:pt x="14114" y="13295"/>
                </a:lnTo>
                <a:lnTo>
                  <a:pt x="14523" y="13295"/>
                </a:lnTo>
                <a:lnTo>
                  <a:pt x="14420" y="13398"/>
                </a:lnTo>
                <a:lnTo>
                  <a:pt x="12375" y="13398"/>
                </a:lnTo>
                <a:lnTo>
                  <a:pt x="12886" y="13091"/>
                </a:lnTo>
                <a:lnTo>
                  <a:pt x="11250" y="13398"/>
                </a:lnTo>
                <a:lnTo>
                  <a:pt x="11352" y="13398"/>
                </a:lnTo>
                <a:lnTo>
                  <a:pt x="9205" y="13909"/>
                </a:lnTo>
                <a:lnTo>
                  <a:pt x="9818" y="14216"/>
                </a:lnTo>
                <a:lnTo>
                  <a:pt x="9102" y="14318"/>
                </a:lnTo>
                <a:lnTo>
                  <a:pt x="9205" y="14523"/>
                </a:lnTo>
                <a:lnTo>
                  <a:pt x="9102" y="14932"/>
                </a:lnTo>
                <a:lnTo>
                  <a:pt x="11045" y="14932"/>
                </a:lnTo>
                <a:lnTo>
                  <a:pt x="11045" y="15034"/>
                </a:lnTo>
                <a:lnTo>
                  <a:pt x="12580" y="14625"/>
                </a:lnTo>
                <a:lnTo>
                  <a:pt x="12784" y="14830"/>
                </a:lnTo>
                <a:lnTo>
                  <a:pt x="12068" y="15034"/>
                </a:lnTo>
                <a:lnTo>
                  <a:pt x="11659" y="15648"/>
                </a:lnTo>
                <a:lnTo>
                  <a:pt x="10534" y="15852"/>
                </a:lnTo>
                <a:lnTo>
                  <a:pt x="8795" y="16261"/>
                </a:lnTo>
                <a:lnTo>
                  <a:pt x="8489" y="16159"/>
                </a:lnTo>
                <a:lnTo>
                  <a:pt x="7745" y="16624"/>
                </a:lnTo>
                <a:lnTo>
                  <a:pt x="7745" y="16624"/>
                </a:lnTo>
                <a:lnTo>
                  <a:pt x="5727" y="17489"/>
                </a:lnTo>
                <a:lnTo>
                  <a:pt x="5830" y="17489"/>
                </a:lnTo>
                <a:lnTo>
                  <a:pt x="5420" y="17693"/>
                </a:lnTo>
                <a:lnTo>
                  <a:pt x="5625" y="17693"/>
                </a:lnTo>
                <a:lnTo>
                  <a:pt x="5318" y="17898"/>
                </a:lnTo>
                <a:lnTo>
                  <a:pt x="5420" y="17898"/>
                </a:lnTo>
                <a:lnTo>
                  <a:pt x="5318" y="18102"/>
                </a:lnTo>
                <a:lnTo>
                  <a:pt x="5318" y="18102"/>
                </a:lnTo>
                <a:lnTo>
                  <a:pt x="5727" y="17898"/>
                </a:lnTo>
                <a:lnTo>
                  <a:pt x="5625" y="18000"/>
                </a:lnTo>
                <a:lnTo>
                  <a:pt x="5727" y="18000"/>
                </a:lnTo>
                <a:lnTo>
                  <a:pt x="5625" y="18102"/>
                </a:lnTo>
                <a:lnTo>
                  <a:pt x="5830" y="18102"/>
                </a:lnTo>
                <a:lnTo>
                  <a:pt x="5420" y="18205"/>
                </a:lnTo>
                <a:lnTo>
                  <a:pt x="6545" y="18307"/>
                </a:lnTo>
                <a:lnTo>
                  <a:pt x="6239" y="18307"/>
                </a:lnTo>
                <a:lnTo>
                  <a:pt x="6443" y="18409"/>
                </a:lnTo>
                <a:lnTo>
                  <a:pt x="6034" y="18614"/>
                </a:lnTo>
                <a:lnTo>
                  <a:pt x="6034" y="18614"/>
                </a:lnTo>
                <a:lnTo>
                  <a:pt x="6136" y="18409"/>
                </a:lnTo>
                <a:lnTo>
                  <a:pt x="5625" y="18511"/>
                </a:lnTo>
                <a:lnTo>
                  <a:pt x="5625" y="18307"/>
                </a:lnTo>
                <a:lnTo>
                  <a:pt x="4807" y="18614"/>
                </a:lnTo>
                <a:lnTo>
                  <a:pt x="5011" y="18614"/>
                </a:lnTo>
                <a:lnTo>
                  <a:pt x="5011" y="19227"/>
                </a:lnTo>
                <a:lnTo>
                  <a:pt x="7466" y="18511"/>
                </a:lnTo>
                <a:lnTo>
                  <a:pt x="7466" y="18511"/>
                </a:lnTo>
                <a:lnTo>
                  <a:pt x="5727" y="19943"/>
                </a:lnTo>
                <a:lnTo>
                  <a:pt x="5932" y="19943"/>
                </a:lnTo>
                <a:lnTo>
                  <a:pt x="5011" y="20352"/>
                </a:lnTo>
                <a:lnTo>
                  <a:pt x="6750" y="20045"/>
                </a:lnTo>
                <a:lnTo>
                  <a:pt x="7159" y="20352"/>
                </a:lnTo>
                <a:lnTo>
                  <a:pt x="8386" y="20045"/>
                </a:lnTo>
                <a:lnTo>
                  <a:pt x="8386" y="20045"/>
                </a:lnTo>
                <a:lnTo>
                  <a:pt x="7875" y="20352"/>
                </a:lnTo>
                <a:lnTo>
                  <a:pt x="7875" y="20352"/>
                </a:lnTo>
                <a:lnTo>
                  <a:pt x="9511" y="19943"/>
                </a:lnTo>
                <a:lnTo>
                  <a:pt x="8080" y="20761"/>
                </a:lnTo>
                <a:lnTo>
                  <a:pt x="8182" y="20864"/>
                </a:lnTo>
                <a:lnTo>
                  <a:pt x="5523" y="22193"/>
                </a:lnTo>
                <a:lnTo>
                  <a:pt x="5523" y="22091"/>
                </a:lnTo>
                <a:lnTo>
                  <a:pt x="3375" y="22909"/>
                </a:lnTo>
                <a:lnTo>
                  <a:pt x="3375" y="23114"/>
                </a:lnTo>
                <a:lnTo>
                  <a:pt x="3170" y="23011"/>
                </a:lnTo>
                <a:lnTo>
                  <a:pt x="2966" y="23114"/>
                </a:lnTo>
                <a:lnTo>
                  <a:pt x="2966" y="23114"/>
                </a:lnTo>
                <a:lnTo>
                  <a:pt x="3170" y="22909"/>
                </a:lnTo>
                <a:lnTo>
                  <a:pt x="2864" y="23011"/>
                </a:lnTo>
                <a:lnTo>
                  <a:pt x="2864" y="23011"/>
                </a:lnTo>
                <a:lnTo>
                  <a:pt x="2966" y="22909"/>
                </a:lnTo>
                <a:lnTo>
                  <a:pt x="1120" y="23634"/>
                </a:lnTo>
                <a:lnTo>
                  <a:pt x="1120" y="23634"/>
                </a:lnTo>
                <a:lnTo>
                  <a:pt x="1023" y="23830"/>
                </a:lnTo>
                <a:lnTo>
                  <a:pt x="2276" y="23472"/>
                </a:lnTo>
                <a:lnTo>
                  <a:pt x="2276" y="23472"/>
                </a:lnTo>
                <a:lnTo>
                  <a:pt x="3886" y="23114"/>
                </a:lnTo>
                <a:lnTo>
                  <a:pt x="3682" y="23318"/>
                </a:lnTo>
                <a:lnTo>
                  <a:pt x="5069" y="22823"/>
                </a:lnTo>
                <a:lnTo>
                  <a:pt x="5069" y="22823"/>
                </a:lnTo>
                <a:lnTo>
                  <a:pt x="5216" y="22602"/>
                </a:lnTo>
                <a:lnTo>
                  <a:pt x="5932" y="22398"/>
                </a:lnTo>
                <a:lnTo>
                  <a:pt x="5830" y="22398"/>
                </a:lnTo>
                <a:lnTo>
                  <a:pt x="10534" y="20761"/>
                </a:lnTo>
                <a:lnTo>
                  <a:pt x="10432" y="20761"/>
                </a:lnTo>
                <a:lnTo>
                  <a:pt x="11352" y="20352"/>
                </a:lnTo>
                <a:lnTo>
                  <a:pt x="11455" y="19943"/>
                </a:lnTo>
                <a:lnTo>
                  <a:pt x="12580" y="19330"/>
                </a:lnTo>
                <a:lnTo>
                  <a:pt x="12580" y="19432"/>
                </a:lnTo>
                <a:lnTo>
                  <a:pt x="12886" y="19330"/>
                </a:lnTo>
                <a:lnTo>
                  <a:pt x="12886" y="19227"/>
                </a:lnTo>
                <a:lnTo>
                  <a:pt x="17386" y="17693"/>
                </a:lnTo>
                <a:lnTo>
                  <a:pt x="16568" y="18102"/>
                </a:lnTo>
                <a:lnTo>
                  <a:pt x="16875" y="18205"/>
                </a:lnTo>
                <a:lnTo>
                  <a:pt x="16875" y="18307"/>
                </a:lnTo>
                <a:lnTo>
                  <a:pt x="14011" y="19125"/>
                </a:lnTo>
                <a:lnTo>
                  <a:pt x="14318" y="19330"/>
                </a:lnTo>
                <a:lnTo>
                  <a:pt x="13193" y="19841"/>
                </a:lnTo>
                <a:lnTo>
                  <a:pt x="15443" y="19227"/>
                </a:lnTo>
                <a:lnTo>
                  <a:pt x="15443" y="19227"/>
                </a:lnTo>
                <a:lnTo>
                  <a:pt x="15341" y="19330"/>
                </a:lnTo>
                <a:lnTo>
                  <a:pt x="15852" y="19023"/>
                </a:lnTo>
                <a:lnTo>
                  <a:pt x="15852" y="19125"/>
                </a:lnTo>
                <a:lnTo>
                  <a:pt x="17284" y="18614"/>
                </a:lnTo>
                <a:lnTo>
                  <a:pt x="16875" y="18614"/>
                </a:lnTo>
                <a:lnTo>
                  <a:pt x="17284" y="18409"/>
                </a:lnTo>
                <a:lnTo>
                  <a:pt x="17182" y="18409"/>
                </a:lnTo>
                <a:lnTo>
                  <a:pt x="17554" y="18186"/>
                </a:lnTo>
                <a:lnTo>
                  <a:pt x="17554" y="18186"/>
                </a:lnTo>
                <a:lnTo>
                  <a:pt x="18205" y="18000"/>
                </a:lnTo>
                <a:lnTo>
                  <a:pt x="18205" y="18000"/>
                </a:lnTo>
                <a:lnTo>
                  <a:pt x="17795" y="18307"/>
                </a:lnTo>
                <a:lnTo>
                  <a:pt x="19125" y="18102"/>
                </a:lnTo>
                <a:lnTo>
                  <a:pt x="18614" y="18409"/>
                </a:lnTo>
                <a:lnTo>
                  <a:pt x="18818" y="18409"/>
                </a:lnTo>
                <a:lnTo>
                  <a:pt x="18818" y="18511"/>
                </a:lnTo>
                <a:lnTo>
                  <a:pt x="19125" y="18511"/>
                </a:lnTo>
                <a:lnTo>
                  <a:pt x="18818" y="18716"/>
                </a:lnTo>
                <a:lnTo>
                  <a:pt x="19227" y="18716"/>
                </a:lnTo>
                <a:lnTo>
                  <a:pt x="19841" y="18511"/>
                </a:lnTo>
                <a:lnTo>
                  <a:pt x="19432" y="18920"/>
                </a:lnTo>
                <a:lnTo>
                  <a:pt x="19636" y="19125"/>
                </a:lnTo>
                <a:lnTo>
                  <a:pt x="21682" y="19023"/>
                </a:lnTo>
                <a:lnTo>
                  <a:pt x="21682" y="19023"/>
                </a:lnTo>
                <a:lnTo>
                  <a:pt x="21477" y="19227"/>
                </a:lnTo>
                <a:lnTo>
                  <a:pt x="23216" y="19227"/>
                </a:lnTo>
                <a:lnTo>
                  <a:pt x="22295" y="19534"/>
                </a:lnTo>
                <a:lnTo>
                  <a:pt x="22909" y="19943"/>
                </a:lnTo>
                <a:lnTo>
                  <a:pt x="22807" y="19943"/>
                </a:lnTo>
                <a:lnTo>
                  <a:pt x="23216" y="20659"/>
                </a:lnTo>
                <a:lnTo>
                  <a:pt x="23830" y="20659"/>
                </a:lnTo>
                <a:lnTo>
                  <a:pt x="23830" y="20455"/>
                </a:lnTo>
                <a:lnTo>
                  <a:pt x="24034" y="20352"/>
                </a:lnTo>
                <a:lnTo>
                  <a:pt x="23625" y="20148"/>
                </a:lnTo>
                <a:lnTo>
                  <a:pt x="24545" y="20045"/>
                </a:lnTo>
                <a:lnTo>
                  <a:pt x="24443" y="20148"/>
                </a:lnTo>
                <a:lnTo>
                  <a:pt x="24648" y="20148"/>
                </a:lnTo>
                <a:lnTo>
                  <a:pt x="24136" y="20659"/>
                </a:lnTo>
                <a:lnTo>
                  <a:pt x="24545" y="20761"/>
                </a:lnTo>
                <a:lnTo>
                  <a:pt x="25466" y="19636"/>
                </a:lnTo>
                <a:lnTo>
                  <a:pt x="24955" y="20557"/>
                </a:lnTo>
                <a:lnTo>
                  <a:pt x="25159" y="20761"/>
                </a:lnTo>
                <a:lnTo>
                  <a:pt x="25670" y="20557"/>
                </a:lnTo>
                <a:lnTo>
                  <a:pt x="25159" y="20966"/>
                </a:lnTo>
                <a:lnTo>
                  <a:pt x="25568" y="21170"/>
                </a:lnTo>
                <a:lnTo>
                  <a:pt x="24750" y="21784"/>
                </a:lnTo>
                <a:lnTo>
                  <a:pt x="25159" y="21886"/>
                </a:lnTo>
                <a:lnTo>
                  <a:pt x="25159" y="22193"/>
                </a:lnTo>
                <a:lnTo>
                  <a:pt x="25057" y="22295"/>
                </a:lnTo>
                <a:lnTo>
                  <a:pt x="25364" y="22705"/>
                </a:lnTo>
                <a:lnTo>
                  <a:pt x="24648" y="23114"/>
                </a:lnTo>
                <a:lnTo>
                  <a:pt x="24545" y="23420"/>
                </a:lnTo>
                <a:lnTo>
                  <a:pt x="25670" y="22807"/>
                </a:lnTo>
                <a:lnTo>
                  <a:pt x="24750" y="24136"/>
                </a:lnTo>
                <a:lnTo>
                  <a:pt x="26284" y="23011"/>
                </a:lnTo>
                <a:lnTo>
                  <a:pt x="26284" y="23011"/>
                </a:lnTo>
                <a:lnTo>
                  <a:pt x="25568" y="23830"/>
                </a:lnTo>
                <a:lnTo>
                  <a:pt x="25568" y="23830"/>
                </a:lnTo>
                <a:lnTo>
                  <a:pt x="26182" y="23318"/>
                </a:lnTo>
                <a:lnTo>
                  <a:pt x="26182" y="23495"/>
                </a:lnTo>
                <a:lnTo>
                  <a:pt x="26182" y="23495"/>
                </a:lnTo>
                <a:lnTo>
                  <a:pt x="24750" y="24545"/>
                </a:lnTo>
                <a:lnTo>
                  <a:pt x="25159" y="24648"/>
                </a:lnTo>
                <a:lnTo>
                  <a:pt x="24443" y="25364"/>
                </a:lnTo>
                <a:lnTo>
                  <a:pt x="24443" y="25568"/>
                </a:lnTo>
                <a:lnTo>
                  <a:pt x="25261" y="25261"/>
                </a:lnTo>
                <a:lnTo>
                  <a:pt x="25364" y="25159"/>
                </a:lnTo>
                <a:lnTo>
                  <a:pt x="25773" y="25057"/>
                </a:lnTo>
                <a:lnTo>
                  <a:pt x="25364" y="25261"/>
                </a:lnTo>
                <a:lnTo>
                  <a:pt x="25773" y="25568"/>
                </a:lnTo>
                <a:lnTo>
                  <a:pt x="25261" y="25261"/>
                </a:lnTo>
                <a:lnTo>
                  <a:pt x="24955" y="25466"/>
                </a:lnTo>
                <a:lnTo>
                  <a:pt x="25364" y="25977"/>
                </a:lnTo>
                <a:lnTo>
                  <a:pt x="24750" y="26489"/>
                </a:lnTo>
                <a:lnTo>
                  <a:pt x="24750" y="26489"/>
                </a:lnTo>
                <a:lnTo>
                  <a:pt x="25159" y="26284"/>
                </a:lnTo>
                <a:lnTo>
                  <a:pt x="24545" y="26693"/>
                </a:lnTo>
                <a:lnTo>
                  <a:pt x="24443" y="27000"/>
                </a:lnTo>
                <a:lnTo>
                  <a:pt x="26080" y="25977"/>
                </a:lnTo>
                <a:lnTo>
                  <a:pt x="25670" y="26386"/>
                </a:lnTo>
                <a:lnTo>
                  <a:pt x="25773" y="26795"/>
                </a:lnTo>
                <a:lnTo>
                  <a:pt x="25568" y="26489"/>
                </a:lnTo>
                <a:lnTo>
                  <a:pt x="24852" y="26795"/>
                </a:lnTo>
                <a:lnTo>
                  <a:pt x="24955" y="26795"/>
                </a:lnTo>
                <a:lnTo>
                  <a:pt x="24545" y="27307"/>
                </a:lnTo>
                <a:lnTo>
                  <a:pt x="25466" y="27102"/>
                </a:lnTo>
                <a:lnTo>
                  <a:pt x="24341" y="27614"/>
                </a:lnTo>
                <a:lnTo>
                  <a:pt x="25159" y="27818"/>
                </a:lnTo>
                <a:lnTo>
                  <a:pt x="25057" y="27920"/>
                </a:lnTo>
                <a:lnTo>
                  <a:pt x="25159" y="28023"/>
                </a:lnTo>
                <a:lnTo>
                  <a:pt x="24852" y="28125"/>
                </a:lnTo>
                <a:lnTo>
                  <a:pt x="25364" y="28125"/>
                </a:lnTo>
                <a:lnTo>
                  <a:pt x="24852" y="28227"/>
                </a:lnTo>
                <a:lnTo>
                  <a:pt x="25977" y="28227"/>
                </a:lnTo>
                <a:lnTo>
                  <a:pt x="26284" y="27920"/>
                </a:lnTo>
                <a:lnTo>
                  <a:pt x="25773" y="28841"/>
                </a:lnTo>
                <a:lnTo>
                  <a:pt x="26591" y="28636"/>
                </a:lnTo>
                <a:lnTo>
                  <a:pt x="26489" y="29148"/>
                </a:lnTo>
                <a:lnTo>
                  <a:pt x="26182" y="29352"/>
                </a:lnTo>
                <a:lnTo>
                  <a:pt x="26182" y="29352"/>
                </a:lnTo>
                <a:lnTo>
                  <a:pt x="26795" y="29148"/>
                </a:lnTo>
                <a:lnTo>
                  <a:pt x="26489" y="29455"/>
                </a:lnTo>
                <a:lnTo>
                  <a:pt x="26898" y="29455"/>
                </a:lnTo>
                <a:lnTo>
                  <a:pt x="26489" y="29659"/>
                </a:lnTo>
                <a:lnTo>
                  <a:pt x="26489" y="29864"/>
                </a:lnTo>
                <a:lnTo>
                  <a:pt x="26591" y="30068"/>
                </a:lnTo>
                <a:lnTo>
                  <a:pt x="26693" y="30068"/>
                </a:lnTo>
                <a:lnTo>
                  <a:pt x="26386" y="30375"/>
                </a:lnTo>
                <a:lnTo>
                  <a:pt x="26386" y="30682"/>
                </a:lnTo>
                <a:lnTo>
                  <a:pt x="26489" y="30682"/>
                </a:lnTo>
                <a:lnTo>
                  <a:pt x="26386" y="30784"/>
                </a:lnTo>
                <a:lnTo>
                  <a:pt x="26386" y="30682"/>
                </a:lnTo>
                <a:lnTo>
                  <a:pt x="26080" y="31295"/>
                </a:lnTo>
                <a:lnTo>
                  <a:pt x="25670" y="31500"/>
                </a:lnTo>
                <a:lnTo>
                  <a:pt x="25568" y="31602"/>
                </a:lnTo>
                <a:lnTo>
                  <a:pt x="25568" y="31500"/>
                </a:lnTo>
                <a:lnTo>
                  <a:pt x="25670" y="31500"/>
                </a:lnTo>
                <a:lnTo>
                  <a:pt x="26182" y="30886"/>
                </a:lnTo>
                <a:lnTo>
                  <a:pt x="26182" y="30886"/>
                </a:lnTo>
                <a:lnTo>
                  <a:pt x="25466" y="31398"/>
                </a:lnTo>
                <a:lnTo>
                  <a:pt x="25875" y="30989"/>
                </a:lnTo>
                <a:lnTo>
                  <a:pt x="25875" y="31091"/>
                </a:lnTo>
                <a:lnTo>
                  <a:pt x="26182" y="30682"/>
                </a:lnTo>
                <a:lnTo>
                  <a:pt x="24852" y="30477"/>
                </a:lnTo>
                <a:lnTo>
                  <a:pt x="24341" y="31909"/>
                </a:lnTo>
                <a:lnTo>
                  <a:pt x="24545" y="31909"/>
                </a:lnTo>
                <a:lnTo>
                  <a:pt x="24136" y="32420"/>
                </a:lnTo>
                <a:lnTo>
                  <a:pt x="24136" y="32216"/>
                </a:lnTo>
                <a:lnTo>
                  <a:pt x="23932" y="32523"/>
                </a:lnTo>
                <a:lnTo>
                  <a:pt x="24545" y="32727"/>
                </a:lnTo>
                <a:lnTo>
                  <a:pt x="24034" y="32625"/>
                </a:lnTo>
                <a:lnTo>
                  <a:pt x="21989" y="35489"/>
                </a:lnTo>
                <a:lnTo>
                  <a:pt x="22091" y="35489"/>
                </a:lnTo>
                <a:lnTo>
                  <a:pt x="20557" y="38250"/>
                </a:lnTo>
                <a:lnTo>
                  <a:pt x="20557" y="38148"/>
                </a:lnTo>
                <a:lnTo>
                  <a:pt x="20250" y="38659"/>
                </a:lnTo>
                <a:lnTo>
                  <a:pt x="20348" y="40709"/>
                </a:lnTo>
                <a:lnTo>
                  <a:pt x="20348" y="40709"/>
                </a:lnTo>
                <a:lnTo>
                  <a:pt x="20148" y="40909"/>
                </a:lnTo>
                <a:lnTo>
                  <a:pt x="20455" y="41011"/>
                </a:lnTo>
                <a:lnTo>
                  <a:pt x="20761" y="40807"/>
                </a:lnTo>
                <a:lnTo>
                  <a:pt x="21477" y="40807"/>
                </a:lnTo>
                <a:lnTo>
                  <a:pt x="20761" y="40909"/>
                </a:lnTo>
                <a:lnTo>
                  <a:pt x="20761" y="41420"/>
                </a:lnTo>
                <a:lnTo>
                  <a:pt x="20557" y="41114"/>
                </a:lnTo>
                <a:lnTo>
                  <a:pt x="20352" y="41727"/>
                </a:lnTo>
                <a:lnTo>
                  <a:pt x="20557" y="42341"/>
                </a:lnTo>
                <a:lnTo>
                  <a:pt x="20352" y="42648"/>
                </a:lnTo>
                <a:lnTo>
                  <a:pt x="20864" y="43875"/>
                </a:lnTo>
                <a:lnTo>
                  <a:pt x="20761" y="44284"/>
                </a:lnTo>
                <a:lnTo>
                  <a:pt x="21068" y="44591"/>
                </a:lnTo>
                <a:lnTo>
                  <a:pt x="21477" y="44693"/>
                </a:lnTo>
                <a:lnTo>
                  <a:pt x="23011" y="47250"/>
                </a:lnTo>
                <a:lnTo>
                  <a:pt x="22909" y="47455"/>
                </a:lnTo>
                <a:lnTo>
                  <a:pt x="23216" y="49295"/>
                </a:lnTo>
                <a:lnTo>
                  <a:pt x="23932" y="50114"/>
                </a:lnTo>
                <a:lnTo>
                  <a:pt x="23932" y="51341"/>
                </a:lnTo>
                <a:lnTo>
                  <a:pt x="24034" y="51341"/>
                </a:lnTo>
                <a:lnTo>
                  <a:pt x="24034" y="51545"/>
                </a:lnTo>
                <a:lnTo>
                  <a:pt x="23830" y="51341"/>
                </a:lnTo>
                <a:lnTo>
                  <a:pt x="23216" y="51443"/>
                </a:lnTo>
                <a:lnTo>
                  <a:pt x="23830" y="52159"/>
                </a:lnTo>
                <a:lnTo>
                  <a:pt x="24648" y="52364"/>
                </a:lnTo>
                <a:lnTo>
                  <a:pt x="25261" y="54818"/>
                </a:lnTo>
                <a:lnTo>
                  <a:pt x="26795" y="56455"/>
                </a:lnTo>
                <a:lnTo>
                  <a:pt x="26898" y="55432"/>
                </a:lnTo>
                <a:lnTo>
                  <a:pt x="26386" y="55227"/>
                </a:lnTo>
                <a:lnTo>
                  <a:pt x="25773" y="52364"/>
                </a:lnTo>
                <a:lnTo>
                  <a:pt x="25773" y="52670"/>
                </a:lnTo>
                <a:lnTo>
                  <a:pt x="25261" y="50830"/>
                </a:lnTo>
                <a:lnTo>
                  <a:pt x="25057" y="50727"/>
                </a:lnTo>
                <a:lnTo>
                  <a:pt x="24341" y="48068"/>
                </a:lnTo>
                <a:lnTo>
                  <a:pt x="24545" y="47250"/>
                </a:lnTo>
                <a:lnTo>
                  <a:pt x="25159" y="47659"/>
                </a:lnTo>
                <a:lnTo>
                  <a:pt x="25364" y="47557"/>
                </a:lnTo>
                <a:lnTo>
                  <a:pt x="25466" y="47761"/>
                </a:lnTo>
                <a:lnTo>
                  <a:pt x="25875" y="47966"/>
                </a:lnTo>
                <a:lnTo>
                  <a:pt x="26591" y="51034"/>
                </a:lnTo>
                <a:lnTo>
                  <a:pt x="27205" y="51341"/>
                </a:lnTo>
                <a:lnTo>
                  <a:pt x="27000" y="51852"/>
                </a:lnTo>
                <a:lnTo>
                  <a:pt x="28023" y="53080"/>
                </a:lnTo>
                <a:lnTo>
                  <a:pt x="27920" y="52977"/>
                </a:lnTo>
                <a:lnTo>
                  <a:pt x="28125" y="53591"/>
                </a:lnTo>
                <a:lnTo>
                  <a:pt x="27920" y="53795"/>
                </a:lnTo>
                <a:lnTo>
                  <a:pt x="28636" y="54307"/>
                </a:lnTo>
                <a:lnTo>
                  <a:pt x="28432" y="54205"/>
                </a:lnTo>
                <a:lnTo>
                  <a:pt x="29045" y="54920"/>
                </a:lnTo>
                <a:lnTo>
                  <a:pt x="28841" y="54920"/>
                </a:lnTo>
                <a:lnTo>
                  <a:pt x="29761" y="56148"/>
                </a:lnTo>
                <a:lnTo>
                  <a:pt x="30477" y="58091"/>
                </a:lnTo>
                <a:lnTo>
                  <a:pt x="29966" y="59216"/>
                </a:lnTo>
                <a:lnTo>
                  <a:pt x="37534" y="63920"/>
                </a:lnTo>
                <a:lnTo>
                  <a:pt x="39068" y="63307"/>
                </a:lnTo>
                <a:lnTo>
                  <a:pt x="39170" y="63307"/>
                </a:lnTo>
                <a:lnTo>
                  <a:pt x="39784" y="63614"/>
                </a:lnTo>
                <a:lnTo>
                  <a:pt x="39784" y="63614"/>
                </a:lnTo>
                <a:lnTo>
                  <a:pt x="39375" y="63307"/>
                </a:lnTo>
                <a:lnTo>
                  <a:pt x="39375" y="63307"/>
                </a:lnTo>
                <a:lnTo>
                  <a:pt x="44284" y="66375"/>
                </a:lnTo>
                <a:lnTo>
                  <a:pt x="45000" y="66273"/>
                </a:lnTo>
                <a:lnTo>
                  <a:pt x="45409" y="66682"/>
                </a:lnTo>
                <a:lnTo>
                  <a:pt x="45307" y="66989"/>
                </a:lnTo>
                <a:lnTo>
                  <a:pt x="46534" y="68830"/>
                </a:lnTo>
                <a:lnTo>
                  <a:pt x="46534" y="69443"/>
                </a:lnTo>
                <a:lnTo>
                  <a:pt x="47148" y="70159"/>
                </a:lnTo>
                <a:lnTo>
                  <a:pt x="47352" y="69852"/>
                </a:lnTo>
                <a:lnTo>
                  <a:pt x="47045" y="69443"/>
                </a:lnTo>
                <a:lnTo>
                  <a:pt x="47045" y="69443"/>
                </a:lnTo>
                <a:lnTo>
                  <a:pt x="48784" y="71386"/>
                </a:lnTo>
                <a:lnTo>
                  <a:pt x="48784" y="71386"/>
                </a:lnTo>
                <a:lnTo>
                  <a:pt x="48580" y="71080"/>
                </a:lnTo>
                <a:lnTo>
                  <a:pt x="49091" y="71693"/>
                </a:lnTo>
                <a:lnTo>
                  <a:pt x="49705" y="71489"/>
                </a:lnTo>
                <a:lnTo>
                  <a:pt x="50625" y="72205"/>
                </a:lnTo>
                <a:lnTo>
                  <a:pt x="50727" y="71898"/>
                </a:lnTo>
                <a:lnTo>
                  <a:pt x="51136" y="72614"/>
                </a:lnTo>
                <a:lnTo>
                  <a:pt x="51648" y="72307"/>
                </a:lnTo>
                <a:lnTo>
                  <a:pt x="51341" y="71693"/>
                </a:lnTo>
                <a:lnTo>
                  <a:pt x="52670" y="70773"/>
                </a:lnTo>
                <a:lnTo>
                  <a:pt x="53182" y="71489"/>
                </a:lnTo>
                <a:lnTo>
                  <a:pt x="53182" y="71284"/>
                </a:lnTo>
                <a:lnTo>
                  <a:pt x="53386" y="71386"/>
                </a:lnTo>
                <a:lnTo>
                  <a:pt x="53489" y="71284"/>
                </a:lnTo>
                <a:lnTo>
                  <a:pt x="53693" y="71693"/>
                </a:lnTo>
                <a:lnTo>
                  <a:pt x="53386" y="71386"/>
                </a:lnTo>
                <a:lnTo>
                  <a:pt x="53182" y="71795"/>
                </a:lnTo>
                <a:lnTo>
                  <a:pt x="53795" y="75682"/>
                </a:lnTo>
                <a:lnTo>
                  <a:pt x="53898" y="75682"/>
                </a:lnTo>
                <a:lnTo>
                  <a:pt x="53898" y="75989"/>
                </a:lnTo>
                <a:lnTo>
                  <a:pt x="54000" y="75886"/>
                </a:lnTo>
                <a:lnTo>
                  <a:pt x="54205" y="75989"/>
                </a:lnTo>
                <a:lnTo>
                  <a:pt x="53489" y="77216"/>
                </a:lnTo>
                <a:lnTo>
                  <a:pt x="52977" y="77523"/>
                </a:lnTo>
                <a:lnTo>
                  <a:pt x="52773" y="78239"/>
                </a:lnTo>
                <a:lnTo>
                  <a:pt x="52364" y="78341"/>
                </a:lnTo>
                <a:lnTo>
                  <a:pt x="52568" y="78750"/>
                </a:lnTo>
                <a:lnTo>
                  <a:pt x="51648" y="79159"/>
                </a:lnTo>
                <a:lnTo>
                  <a:pt x="51239" y="80693"/>
                </a:lnTo>
                <a:lnTo>
                  <a:pt x="51034" y="80591"/>
                </a:lnTo>
                <a:lnTo>
                  <a:pt x="50727" y="81307"/>
                </a:lnTo>
                <a:lnTo>
                  <a:pt x="50727" y="82227"/>
                </a:lnTo>
                <a:lnTo>
                  <a:pt x="51034" y="82739"/>
                </a:lnTo>
                <a:lnTo>
                  <a:pt x="51545" y="82432"/>
                </a:lnTo>
                <a:lnTo>
                  <a:pt x="51648" y="82125"/>
                </a:lnTo>
                <a:lnTo>
                  <a:pt x="51750" y="82841"/>
                </a:lnTo>
                <a:lnTo>
                  <a:pt x="50318" y="84886"/>
                </a:lnTo>
                <a:lnTo>
                  <a:pt x="50830" y="85909"/>
                </a:lnTo>
                <a:lnTo>
                  <a:pt x="50625" y="86011"/>
                </a:lnTo>
                <a:lnTo>
                  <a:pt x="60852" y="98693"/>
                </a:lnTo>
                <a:lnTo>
                  <a:pt x="61977" y="118125"/>
                </a:lnTo>
                <a:lnTo>
                  <a:pt x="61670" y="118330"/>
                </a:lnTo>
                <a:lnTo>
                  <a:pt x="63102" y="122932"/>
                </a:lnTo>
                <a:lnTo>
                  <a:pt x="64125" y="122625"/>
                </a:lnTo>
                <a:lnTo>
                  <a:pt x="63818" y="123136"/>
                </a:lnTo>
                <a:lnTo>
                  <a:pt x="64125" y="123136"/>
                </a:lnTo>
                <a:lnTo>
                  <a:pt x="64330" y="123648"/>
                </a:lnTo>
                <a:lnTo>
                  <a:pt x="64023" y="123648"/>
                </a:lnTo>
                <a:lnTo>
                  <a:pt x="64227" y="125284"/>
                </a:lnTo>
                <a:lnTo>
                  <a:pt x="64636" y="125489"/>
                </a:lnTo>
                <a:lnTo>
                  <a:pt x="64534" y="126511"/>
                </a:lnTo>
                <a:lnTo>
                  <a:pt x="64943" y="126716"/>
                </a:lnTo>
                <a:lnTo>
                  <a:pt x="64330" y="126716"/>
                </a:lnTo>
                <a:lnTo>
                  <a:pt x="64636" y="127432"/>
                </a:lnTo>
                <a:lnTo>
                  <a:pt x="64534" y="127739"/>
                </a:lnTo>
                <a:lnTo>
                  <a:pt x="64330" y="127023"/>
                </a:lnTo>
                <a:lnTo>
                  <a:pt x="64023" y="127432"/>
                </a:lnTo>
                <a:lnTo>
                  <a:pt x="64023" y="127432"/>
                </a:lnTo>
                <a:lnTo>
                  <a:pt x="64227" y="127023"/>
                </a:lnTo>
                <a:lnTo>
                  <a:pt x="64023" y="126614"/>
                </a:lnTo>
                <a:lnTo>
                  <a:pt x="64023" y="127023"/>
                </a:lnTo>
                <a:lnTo>
                  <a:pt x="63409" y="127125"/>
                </a:lnTo>
                <a:lnTo>
                  <a:pt x="63614" y="127432"/>
                </a:lnTo>
                <a:lnTo>
                  <a:pt x="63205" y="127943"/>
                </a:lnTo>
                <a:lnTo>
                  <a:pt x="63205" y="127943"/>
                </a:lnTo>
                <a:lnTo>
                  <a:pt x="63716" y="127739"/>
                </a:lnTo>
                <a:lnTo>
                  <a:pt x="64227" y="128148"/>
                </a:lnTo>
                <a:lnTo>
                  <a:pt x="64227" y="128045"/>
                </a:lnTo>
                <a:lnTo>
                  <a:pt x="64534" y="128250"/>
                </a:lnTo>
                <a:lnTo>
                  <a:pt x="64534" y="128455"/>
                </a:lnTo>
                <a:lnTo>
                  <a:pt x="64432" y="128659"/>
                </a:lnTo>
                <a:lnTo>
                  <a:pt x="64636" y="129068"/>
                </a:lnTo>
                <a:lnTo>
                  <a:pt x="65148" y="128864"/>
                </a:lnTo>
                <a:lnTo>
                  <a:pt x="65557" y="129477"/>
                </a:lnTo>
                <a:lnTo>
                  <a:pt x="64534" y="129273"/>
                </a:lnTo>
                <a:lnTo>
                  <a:pt x="65148" y="129682"/>
                </a:lnTo>
                <a:lnTo>
                  <a:pt x="65455" y="130705"/>
                </a:lnTo>
                <a:lnTo>
                  <a:pt x="65352" y="130295"/>
                </a:lnTo>
                <a:lnTo>
                  <a:pt x="65455" y="130295"/>
                </a:lnTo>
                <a:lnTo>
                  <a:pt x="65864" y="131216"/>
                </a:lnTo>
                <a:lnTo>
                  <a:pt x="65352" y="131420"/>
                </a:lnTo>
                <a:lnTo>
                  <a:pt x="66068" y="131727"/>
                </a:lnTo>
                <a:lnTo>
                  <a:pt x="65864" y="131727"/>
                </a:lnTo>
                <a:lnTo>
                  <a:pt x="66170" y="132034"/>
                </a:lnTo>
                <a:lnTo>
                  <a:pt x="66273" y="131727"/>
                </a:lnTo>
                <a:lnTo>
                  <a:pt x="66375" y="131932"/>
                </a:lnTo>
                <a:lnTo>
                  <a:pt x="66375" y="132239"/>
                </a:lnTo>
                <a:lnTo>
                  <a:pt x="66170" y="132034"/>
                </a:lnTo>
                <a:lnTo>
                  <a:pt x="65557" y="131625"/>
                </a:lnTo>
                <a:lnTo>
                  <a:pt x="65250" y="131932"/>
                </a:lnTo>
                <a:lnTo>
                  <a:pt x="67193" y="133261"/>
                </a:lnTo>
                <a:lnTo>
                  <a:pt x="67398" y="133159"/>
                </a:lnTo>
                <a:lnTo>
                  <a:pt x="67091" y="132750"/>
                </a:lnTo>
                <a:lnTo>
                  <a:pt x="67705" y="133057"/>
                </a:lnTo>
                <a:lnTo>
                  <a:pt x="67398" y="133159"/>
                </a:lnTo>
                <a:lnTo>
                  <a:pt x="67500" y="133261"/>
                </a:lnTo>
                <a:lnTo>
                  <a:pt x="67602" y="133159"/>
                </a:lnTo>
                <a:lnTo>
                  <a:pt x="67807" y="133568"/>
                </a:lnTo>
                <a:lnTo>
                  <a:pt x="67807" y="133568"/>
                </a:lnTo>
                <a:lnTo>
                  <a:pt x="67500" y="133261"/>
                </a:lnTo>
                <a:lnTo>
                  <a:pt x="67295" y="133364"/>
                </a:lnTo>
                <a:lnTo>
                  <a:pt x="66477" y="133364"/>
                </a:lnTo>
                <a:lnTo>
                  <a:pt x="66886" y="133773"/>
                </a:lnTo>
                <a:lnTo>
                  <a:pt x="67500" y="133670"/>
                </a:lnTo>
                <a:lnTo>
                  <a:pt x="67295" y="134080"/>
                </a:lnTo>
                <a:lnTo>
                  <a:pt x="67705" y="134284"/>
                </a:lnTo>
                <a:lnTo>
                  <a:pt x="67807" y="134080"/>
                </a:lnTo>
                <a:lnTo>
                  <a:pt x="67926" y="134000"/>
                </a:lnTo>
                <a:lnTo>
                  <a:pt x="67926" y="134000"/>
                </a:lnTo>
                <a:lnTo>
                  <a:pt x="68420" y="134693"/>
                </a:lnTo>
                <a:lnTo>
                  <a:pt x="69136" y="133977"/>
                </a:lnTo>
                <a:lnTo>
                  <a:pt x="69136" y="134284"/>
                </a:lnTo>
                <a:lnTo>
                  <a:pt x="68932" y="134489"/>
                </a:lnTo>
                <a:lnTo>
                  <a:pt x="68932" y="134693"/>
                </a:lnTo>
                <a:lnTo>
                  <a:pt x="68727" y="134795"/>
                </a:lnTo>
                <a:lnTo>
                  <a:pt x="69750" y="134795"/>
                </a:lnTo>
                <a:lnTo>
                  <a:pt x="69545" y="134182"/>
                </a:lnTo>
                <a:lnTo>
                  <a:pt x="69767" y="133988"/>
                </a:lnTo>
                <a:lnTo>
                  <a:pt x="69767" y="133988"/>
                </a:lnTo>
                <a:lnTo>
                  <a:pt x="70057" y="134182"/>
                </a:lnTo>
                <a:lnTo>
                  <a:pt x="69852" y="134284"/>
                </a:lnTo>
                <a:lnTo>
                  <a:pt x="70568" y="134591"/>
                </a:lnTo>
                <a:lnTo>
                  <a:pt x="70364" y="135000"/>
                </a:lnTo>
                <a:lnTo>
                  <a:pt x="71489" y="135614"/>
                </a:lnTo>
                <a:lnTo>
                  <a:pt x="71386" y="135716"/>
                </a:lnTo>
                <a:lnTo>
                  <a:pt x="70159" y="135205"/>
                </a:lnTo>
                <a:lnTo>
                  <a:pt x="70364" y="135205"/>
                </a:lnTo>
                <a:lnTo>
                  <a:pt x="70057" y="135000"/>
                </a:lnTo>
                <a:lnTo>
                  <a:pt x="69955" y="135102"/>
                </a:lnTo>
                <a:lnTo>
                  <a:pt x="70568" y="135716"/>
                </a:lnTo>
                <a:lnTo>
                  <a:pt x="70057" y="135511"/>
                </a:lnTo>
                <a:lnTo>
                  <a:pt x="69443" y="135716"/>
                </a:lnTo>
                <a:lnTo>
                  <a:pt x="69545" y="135818"/>
                </a:lnTo>
                <a:lnTo>
                  <a:pt x="73943" y="136125"/>
                </a:lnTo>
                <a:lnTo>
                  <a:pt x="74557" y="135818"/>
                </a:lnTo>
                <a:lnTo>
                  <a:pt x="71489" y="134489"/>
                </a:lnTo>
                <a:lnTo>
                  <a:pt x="71591" y="134284"/>
                </a:lnTo>
                <a:lnTo>
                  <a:pt x="71080" y="133875"/>
                </a:lnTo>
                <a:lnTo>
                  <a:pt x="69782" y="133975"/>
                </a:lnTo>
                <a:lnTo>
                  <a:pt x="69782" y="133975"/>
                </a:lnTo>
                <a:lnTo>
                  <a:pt x="70364" y="133466"/>
                </a:lnTo>
                <a:lnTo>
                  <a:pt x="71080" y="133568"/>
                </a:lnTo>
                <a:lnTo>
                  <a:pt x="71080" y="133568"/>
                </a:lnTo>
                <a:lnTo>
                  <a:pt x="70057" y="132852"/>
                </a:lnTo>
                <a:lnTo>
                  <a:pt x="70364" y="132750"/>
                </a:lnTo>
                <a:lnTo>
                  <a:pt x="69852" y="132341"/>
                </a:lnTo>
                <a:lnTo>
                  <a:pt x="70159" y="131318"/>
                </a:lnTo>
                <a:lnTo>
                  <a:pt x="69750" y="131216"/>
                </a:lnTo>
                <a:lnTo>
                  <a:pt x="69955" y="131216"/>
                </a:lnTo>
                <a:lnTo>
                  <a:pt x="69955" y="131011"/>
                </a:lnTo>
                <a:lnTo>
                  <a:pt x="70670" y="131216"/>
                </a:lnTo>
                <a:lnTo>
                  <a:pt x="70670" y="131216"/>
                </a:lnTo>
                <a:lnTo>
                  <a:pt x="70466" y="130500"/>
                </a:lnTo>
                <a:lnTo>
                  <a:pt x="71591" y="129170"/>
                </a:lnTo>
                <a:lnTo>
                  <a:pt x="71182" y="129068"/>
                </a:lnTo>
                <a:lnTo>
                  <a:pt x="71284" y="128455"/>
                </a:lnTo>
                <a:lnTo>
                  <a:pt x="69443" y="127330"/>
                </a:lnTo>
                <a:lnTo>
                  <a:pt x="69852" y="126409"/>
                </a:lnTo>
                <a:lnTo>
                  <a:pt x="70159" y="126205"/>
                </a:lnTo>
                <a:lnTo>
                  <a:pt x="70670" y="126205"/>
                </a:lnTo>
                <a:lnTo>
                  <a:pt x="70568" y="124670"/>
                </a:lnTo>
                <a:lnTo>
                  <a:pt x="71182" y="124159"/>
                </a:lnTo>
                <a:lnTo>
                  <a:pt x="70568" y="123852"/>
                </a:lnTo>
                <a:lnTo>
                  <a:pt x="70977" y="123750"/>
                </a:lnTo>
                <a:lnTo>
                  <a:pt x="71284" y="124057"/>
                </a:lnTo>
                <a:lnTo>
                  <a:pt x="71284" y="124057"/>
                </a:lnTo>
                <a:lnTo>
                  <a:pt x="70977" y="123443"/>
                </a:lnTo>
                <a:lnTo>
                  <a:pt x="70773" y="123545"/>
                </a:lnTo>
                <a:lnTo>
                  <a:pt x="70364" y="123239"/>
                </a:lnTo>
                <a:lnTo>
                  <a:pt x="69955" y="122318"/>
                </a:lnTo>
                <a:lnTo>
                  <a:pt x="70057" y="122011"/>
                </a:lnTo>
                <a:lnTo>
                  <a:pt x="71182" y="122318"/>
                </a:lnTo>
                <a:lnTo>
                  <a:pt x="72205" y="122011"/>
                </a:lnTo>
                <a:lnTo>
                  <a:pt x="72000" y="121193"/>
                </a:lnTo>
                <a:lnTo>
                  <a:pt x="72102" y="120886"/>
                </a:lnTo>
                <a:lnTo>
                  <a:pt x="71898" y="120580"/>
                </a:lnTo>
                <a:lnTo>
                  <a:pt x="72000" y="120580"/>
                </a:lnTo>
                <a:lnTo>
                  <a:pt x="71693" y="120170"/>
                </a:lnTo>
                <a:lnTo>
                  <a:pt x="75477" y="119250"/>
                </a:lnTo>
                <a:lnTo>
                  <a:pt x="75886" y="117716"/>
                </a:lnTo>
                <a:lnTo>
                  <a:pt x="73739" y="114545"/>
                </a:lnTo>
                <a:lnTo>
                  <a:pt x="73739" y="114034"/>
                </a:lnTo>
                <a:lnTo>
                  <a:pt x="73943" y="114034"/>
                </a:lnTo>
                <a:lnTo>
                  <a:pt x="73841" y="113420"/>
                </a:lnTo>
                <a:lnTo>
                  <a:pt x="74045" y="113932"/>
                </a:lnTo>
                <a:lnTo>
                  <a:pt x="73841" y="114341"/>
                </a:lnTo>
                <a:lnTo>
                  <a:pt x="74557" y="115466"/>
                </a:lnTo>
                <a:lnTo>
                  <a:pt x="77216" y="115875"/>
                </a:lnTo>
                <a:lnTo>
                  <a:pt x="79466" y="111580"/>
                </a:lnTo>
                <a:lnTo>
                  <a:pt x="79568" y="111682"/>
                </a:lnTo>
                <a:lnTo>
                  <a:pt x="79568" y="111273"/>
                </a:lnTo>
                <a:lnTo>
                  <a:pt x="79466" y="110966"/>
                </a:lnTo>
                <a:lnTo>
                  <a:pt x="79773" y="111273"/>
                </a:lnTo>
                <a:lnTo>
                  <a:pt x="79875" y="111273"/>
                </a:lnTo>
                <a:lnTo>
                  <a:pt x="79364" y="112500"/>
                </a:lnTo>
                <a:lnTo>
                  <a:pt x="79773" y="112193"/>
                </a:lnTo>
                <a:lnTo>
                  <a:pt x="80080" y="111170"/>
                </a:lnTo>
                <a:lnTo>
                  <a:pt x="79875" y="111273"/>
                </a:lnTo>
                <a:lnTo>
                  <a:pt x="79875" y="111273"/>
                </a:lnTo>
                <a:lnTo>
                  <a:pt x="81409" y="107898"/>
                </a:lnTo>
                <a:lnTo>
                  <a:pt x="81102" y="106159"/>
                </a:lnTo>
                <a:lnTo>
                  <a:pt x="81614" y="106057"/>
                </a:lnTo>
                <a:lnTo>
                  <a:pt x="81511" y="106159"/>
                </a:lnTo>
                <a:lnTo>
                  <a:pt x="85398" y="103705"/>
                </a:lnTo>
                <a:lnTo>
                  <a:pt x="85807" y="103602"/>
                </a:lnTo>
                <a:lnTo>
                  <a:pt x="85909" y="103398"/>
                </a:lnTo>
                <a:lnTo>
                  <a:pt x="86114" y="103705"/>
                </a:lnTo>
                <a:lnTo>
                  <a:pt x="86830" y="103602"/>
                </a:lnTo>
                <a:lnTo>
                  <a:pt x="86932" y="103091"/>
                </a:lnTo>
                <a:lnTo>
                  <a:pt x="87750" y="102580"/>
                </a:lnTo>
                <a:lnTo>
                  <a:pt x="89080" y="94398"/>
                </a:lnTo>
                <a:lnTo>
                  <a:pt x="89080" y="93170"/>
                </a:lnTo>
                <a:lnTo>
                  <a:pt x="89284" y="93068"/>
                </a:lnTo>
                <a:lnTo>
                  <a:pt x="89489" y="93375"/>
                </a:lnTo>
                <a:lnTo>
                  <a:pt x="90409" y="91534"/>
                </a:lnTo>
                <a:lnTo>
                  <a:pt x="90409" y="91739"/>
                </a:lnTo>
                <a:lnTo>
                  <a:pt x="92557" y="87136"/>
                </a:lnTo>
                <a:lnTo>
                  <a:pt x="91943" y="85398"/>
                </a:lnTo>
                <a:lnTo>
                  <a:pt x="84273" y="82739"/>
                </a:lnTo>
                <a:lnTo>
                  <a:pt x="84068" y="82943"/>
                </a:lnTo>
                <a:lnTo>
                  <a:pt x="83966" y="82534"/>
                </a:lnTo>
                <a:lnTo>
                  <a:pt x="83557" y="83352"/>
                </a:lnTo>
                <a:lnTo>
                  <a:pt x="83557" y="83352"/>
                </a:lnTo>
                <a:lnTo>
                  <a:pt x="83659" y="82636"/>
                </a:lnTo>
                <a:lnTo>
                  <a:pt x="83557" y="82330"/>
                </a:lnTo>
                <a:lnTo>
                  <a:pt x="83557" y="81818"/>
                </a:lnTo>
                <a:lnTo>
                  <a:pt x="80591" y="80795"/>
                </a:lnTo>
                <a:lnTo>
                  <a:pt x="79057" y="82739"/>
                </a:lnTo>
                <a:lnTo>
                  <a:pt x="79364" y="81818"/>
                </a:lnTo>
                <a:lnTo>
                  <a:pt x="78341" y="82125"/>
                </a:lnTo>
                <a:lnTo>
                  <a:pt x="77932" y="81307"/>
                </a:lnTo>
                <a:lnTo>
                  <a:pt x="77625" y="81205"/>
                </a:lnTo>
                <a:lnTo>
                  <a:pt x="77011" y="81614"/>
                </a:lnTo>
                <a:lnTo>
                  <a:pt x="76295" y="81614"/>
                </a:lnTo>
                <a:lnTo>
                  <a:pt x="78852" y="78750"/>
                </a:lnTo>
                <a:lnTo>
                  <a:pt x="77216" y="75375"/>
                </a:lnTo>
                <a:lnTo>
                  <a:pt x="77011" y="75580"/>
                </a:lnTo>
                <a:lnTo>
                  <a:pt x="76807" y="75068"/>
                </a:lnTo>
                <a:lnTo>
                  <a:pt x="76705" y="75170"/>
                </a:lnTo>
                <a:lnTo>
                  <a:pt x="75273" y="74148"/>
                </a:lnTo>
                <a:lnTo>
                  <a:pt x="75068" y="74557"/>
                </a:lnTo>
                <a:lnTo>
                  <a:pt x="74455" y="73841"/>
                </a:lnTo>
                <a:lnTo>
                  <a:pt x="73432" y="74148"/>
                </a:lnTo>
                <a:lnTo>
                  <a:pt x="72614" y="73943"/>
                </a:lnTo>
                <a:lnTo>
                  <a:pt x="72307" y="74352"/>
                </a:lnTo>
                <a:lnTo>
                  <a:pt x="72307" y="73739"/>
                </a:lnTo>
                <a:lnTo>
                  <a:pt x="71284" y="72920"/>
                </a:lnTo>
                <a:lnTo>
                  <a:pt x="70977" y="73432"/>
                </a:lnTo>
                <a:lnTo>
                  <a:pt x="70977" y="73432"/>
                </a:lnTo>
                <a:lnTo>
                  <a:pt x="71080" y="72307"/>
                </a:lnTo>
                <a:lnTo>
                  <a:pt x="69852" y="71284"/>
                </a:lnTo>
                <a:lnTo>
                  <a:pt x="68420" y="71182"/>
                </a:lnTo>
                <a:lnTo>
                  <a:pt x="68830" y="70875"/>
                </a:lnTo>
                <a:lnTo>
                  <a:pt x="69034" y="70568"/>
                </a:lnTo>
                <a:lnTo>
                  <a:pt x="68932" y="70159"/>
                </a:lnTo>
                <a:lnTo>
                  <a:pt x="68420" y="69852"/>
                </a:lnTo>
                <a:lnTo>
                  <a:pt x="68318" y="69955"/>
                </a:lnTo>
                <a:lnTo>
                  <a:pt x="68318" y="70159"/>
                </a:lnTo>
                <a:lnTo>
                  <a:pt x="67909" y="69852"/>
                </a:lnTo>
                <a:lnTo>
                  <a:pt x="67807" y="69955"/>
                </a:lnTo>
                <a:lnTo>
                  <a:pt x="67602" y="69545"/>
                </a:lnTo>
                <a:lnTo>
                  <a:pt x="67398" y="69648"/>
                </a:lnTo>
                <a:lnTo>
                  <a:pt x="67295" y="69239"/>
                </a:lnTo>
                <a:lnTo>
                  <a:pt x="68216" y="69034"/>
                </a:lnTo>
                <a:lnTo>
                  <a:pt x="66068" y="69136"/>
                </a:lnTo>
                <a:lnTo>
                  <a:pt x="66068" y="69239"/>
                </a:lnTo>
                <a:lnTo>
                  <a:pt x="66580" y="69239"/>
                </a:lnTo>
                <a:lnTo>
                  <a:pt x="65045" y="69648"/>
                </a:lnTo>
                <a:lnTo>
                  <a:pt x="64636" y="69443"/>
                </a:lnTo>
                <a:lnTo>
                  <a:pt x="64432" y="69136"/>
                </a:lnTo>
                <a:lnTo>
                  <a:pt x="62489" y="69136"/>
                </a:lnTo>
                <a:lnTo>
                  <a:pt x="62284" y="68523"/>
                </a:lnTo>
                <a:lnTo>
                  <a:pt x="61466" y="68216"/>
                </a:lnTo>
                <a:lnTo>
                  <a:pt x="61159" y="67705"/>
                </a:lnTo>
                <a:lnTo>
                  <a:pt x="60750" y="67705"/>
                </a:lnTo>
                <a:lnTo>
                  <a:pt x="61159" y="68114"/>
                </a:lnTo>
                <a:lnTo>
                  <a:pt x="59727" y="68727"/>
                </a:lnTo>
                <a:lnTo>
                  <a:pt x="59523" y="69239"/>
                </a:lnTo>
                <a:lnTo>
                  <a:pt x="59932" y="70057"/>
                </a:lnTo>
                <a:lnTo>
                  <a:pt x="59625" y="70670"/>
                </a:lnTo>
                <a:lnTo>
                  <a:pt x="59216" y="70364"/>
                </a:lnTo>
                <a:lnTo>
                  <a:pt x="59114" y="69648"/>
                </a:lnTo>
                <a:lnTo>
                  <a:pt x="59420" y="69239"/>
                </a:lnTo>
                <a:lnTo>
                  <a:pt x="59318" y="68727"/>
                </a:lnTo>
                <a:lnTo>
                  <a:pt x="59420" y="68727"/>
                </a:lnTo>
                <a:lnTo>
                  <a:pt x="59216" y="68114"/>
                </a:lnTo>
                <a:lnTo>
                  <a:pt x="59830" y="67807"/>
                </a:lnTo>
                <a:lnTo>
                  <a:pt x="59625" y="67295"/>
                </a:lnTo>
                <a:lnTo>
                  <a:pt x="56966" y="68932"/>
                </a:lnTo>
                <a:lnTo>
                  <a:pt x="56966" y="68727"/>
                </a:lnTo>
                <a:lnTo>
                  <a:pt x="56557" y="68625"/>
                </a:lnTo>
                <a:lnTo>
                  <a:pt x="55739" y="69648"/>
                </a:lnTo>
                <a:lnTo>
                  <a:pt x="55841" y="69545"/>
                </a:lnTo>
                <a:lnTo>
                  <a:pt x="55534" y="70364"/>
                </a:lnTo>
                <a:lnTo>
                  <a:pt x="54614" y="71182"/>
                </a:lnTo>
                <a:lnTo>
                  <a:pt x="54511" y="71898"/>
                </a:lnTo>
                <a:lnTo>
                  <a:pt x="52977" y="70364"/>
                </a:lnTo>
                <a:lnTo>
                  <a:pt x="52057" y="70261"/>
                </a:lnTo>
                <a:lnTo>
                  <a:pt x="51034" y="70875"/>
                </a:lnTo>
                <a:lnTo>
                  <a:pt x="50011" y="70670"/>
                </a:lnTo>
                <a:lnTo>
                  <a:pt x="50011" y="70670"/>
                </a:lnTo>
                <a:lnTo>
                  <a:pt x="50114" y="70875"/>
                </a:lnTo>
                <a:lnTo>
                  <a:pt x="48375" y="68420"/>
                </a:lnTo>
                <a:lnTo>
                  <a:pt x="48580" y="67602"/>
                </a:lnTo>
                <a:lnTo>
                  <a:pt x="48682" y="67705"/>
                </a:lnTo>
                <a:lnTo>
                  <a:pt x="48784" y="66989"/>
                </a:lnTo>
                <a:lnTo>
                  <a:pt x="48784" y="67193"/>
                </a:lnTo>
                <a:lnTo>
                  <a:pt x="49193" y="64739"/>
                </a:lnTo>
                <a:lnTo>
                  <a:pt x="48989" y="64330"/>
                </a:lnTo>
                <a:lnTo>
                  <a:pt x="48580" y="64125"/>
                </a:lnTo>
                <a:lnTo>
                  <a:pt x="48886" y="64227"/>
                </a:lnTo>
                <a:lnTo>
                  <a:pt x="48273" y="63716"/>
                </a:lnTo>
                <a:lnTo>
                  <a:pt x="44284" y="63614"/>
                </a:lnTo>
                <a:lnTo>
                  <a:pt x="45000" y="62795"/>
                </a:lnTo>
                <a:lnTo>
                  <a:pt x="45102" y="61159"/>
                </a:lnTo>
                <a:lnTo>
                  <a:pt x="45409" y="60648"/>
                </a:lnTo>
                <a:lnTo>
                  <a:pt x="45511" y="61261"/>
                </a:lnTo>
                <a:lnTo>
                  <a:pt x="46023" y="60136"/>
                </a:lnTo>
                <a:lnTo>
                  <a:pt x="45818" y="60239"/>
                </a:lnTo>
                <a:lnTo>
                  <a:pt x="46125" y="59932"/>
                </a:lnTo>
                <a:lnTo>
                  <a:pt x="46125" y="59625"/>
                </a:lnTo>
                <a:lnTo>
                  <a:pt x="46534" y="58807"/>
                </a:lnTo>
                <a:lnTo>
                  <a:pt x="46432" y="57989"/>
                </a:lnTo>
                <a:lnTo>
                  <a:pt x="43875" y="58295"/>
                </a:lnTo>
                <a:lnTo>
                  <a:pt x="42955" y="60239"/>
                </a:lnTo>
                <a:lnTo>
                  <a:pt x="42341" y="60648"/>
                </a:lnTo>
                <a:lnTo>
                  <a:pt x="42545" y="60648"/>
                </a:lnTo>
                <a:lnTo>
                  <a:pt x="42443" y="60955"/>
                </a:lnTo>
                <a:lnTo>
                  <a:pt x="39477" y="61261"/>
                </a:lnTo>
                <a:lnTo>
                  <a:pt x="38557" y="60750"/>
                </a:lnTo>
                <a:lnTo>
                  <a:pt x="38557" y="60750"/>
                </a:lnTo>
                <a:lnTo>
                  <a:pt x="38659" y="60852"/>
                </a:lnTo>
                <a:lnTo>
                  <a:pt x="38659" y="60852"/>
                </a:lnTo>
                <a:lnTo>
                  <a:pt x="38352" y="60648"/>
                </a:lnTo>
                <a:lnTo>
                  <a:pt x="38352" y="60648"/>
                </a:lnTo>
                <a:lnTo>
                  <a:pt x="38557" y="60750"/>
                </a:lnTo>
                <a:lnTo>
                  <a:pt x="37432" y="57989"/>
                </a:lnTo>
                <a:lnTo>
                  <a:pt x="37432" y="58193"/>
                </a:lnTo>
                <a:lnTo>
                  <a:pt x="37227" y="57375"/>
                </a:lnTo>
                <a:lnTo>
                  <a:pt x="37432" y="57989"/>
                </a:lnTo>
                <a:lnTo>
                  <a:pt x="38455" y="52159"/>
                </a:lnTo>
                <a:lnTo>
                  <a:pt x="38250" y="51750"/>
                </a:lnTo>
                <a:lnTo>
                  <a:pt x="38761" y="51545"/>
                </a:lnTo>
                <a:lnTo>
                  <a:pt x="38761" y="51341"/>
                </a:lnTo>
                <a:lnTo>
                  <a:pt x="39068" y="51136"/>
                </a:lnTo>
                <a:lnTo>
                  <a:pt x="38966" y="51136"/>
                </a:lnTo>
                <a:lnTo>
                  <a:pt x="39170" y="51034"/>
                </a:lnTo>
                <a:lnTo>
                  <a:pt x="39375" y="50830"/>
                </a:lnTo>
                <a:lnTo>
                  <a:pt x="39682" y="50727"/>
                </a:lnTo>
                <a:lnTo>
                  <a:pt x="39580" y="50523"/>
                </a:lnTo>
                <a:lnTo>
                  <a:pt x="40091" y="50625"/>
                </a:lnTo>
                <a:lnTo>
                  <a:pt x="41216" y="49909"/>
                </a:lnTo>
                <a:lnTo>
                  <a:pt x="41216" y="49705"/>
                </a:lnTo>
                <a:lnTo>
                  <a:pt x="41420" y="49398"/>
                </a:lnTo>
                <a:lnTo>
                  <a:pt x="41420" y="49602"/>
                </a:lnTo>
                <a:lnTo>
                  <a:pt x="41625" y="49602"/>
                </a:lnTo>
                <a:lnTo>
                  <a:pt x="41318" y="49807"/>
                </a:lnTo>
                <a:lnTo>
                  <a:pt x="42341" y="49193"/>
                </a:lnTo>
                <a:lnTo>
                  <a:pt x="43773" y="49602"/>
                </a:lnTo>
                <a:lnTo>
                  <a:pt x="43977" y="49398"/>
                </a:lnTo>
                <a:lnTo>
                  <a:pt x="44489" y="49602"/>
                </a:lnTo>
                <a:lnTo>
                  <a:pt x="44489" y="49909"/>
                </a:lnTo>
                <a:lnTo>
                  <a:pt x="44386" y="49909"/>
                </a:lnTo>
                <a:lnTo>
                  <a:pt x="45205" y="50114"/>
                </a:lnTo>
                <a:lnTo>
                  <a:pt x="45409" y="49705"/>
                </a:lnTo>
                <a:lnTo>
                  <a:pt x="45920" y="50216"/>
                </a:lnTo>
                <a:lnTo>
                  <a:pt x="46125" y="50216"/>
                </a:lnTo>
                <a:lnTo>
                  <a:pt x="45818" y="49705"/>
                </a:lnTo>
                <a:lnTo>
                  <a:pt x="46227" y="49091"/>
                </a:lnTo>
                <a:lnTo>
                  <a:pt x="46227" y="49091"/>
                </a:lnTo>
                <a:lnTo>
                  <a:pt x="45920" y="49295"/>
                </a:lnTo>
                <a:lnTo>
                  <a:pt x="46023" y="48989"/>
                </a:lnTo>
                <a:lnTo>
                  <a:pt x="45307" y="49091"/>
                </a:lnTo>
                <a:lnTo>
                  <a:pt x="47557" y="48477"/>
                </a:lnTo>
                <a:lnTo>
                  <a:pt x="47557" y="48477"/>
                </a:lnTo>
                <a:lnTo>
                  <a:pt x="47455" y="48989"/>
                </a:lnTo>
                <a:lnTo>
                  <a:pt x="47966" y="48784"/>
                </a:lnTo>
                <a:lnTo>
                  <a:pt x="47966" y="48886"/>
                </a:lnTo>
                <a:lnTo>
                  <a:pt x="48477" y="48580"/>
                </a:lnTo>
                <a:lnTo>
                  <a:pt x="48477" y="48580"/>
                </a:lnTo>
                <a:lnTo>
                  <a:pt x="48170" y="48886"/>
                </a:lnTo>
                <a:lnTo>
                  <a:pt x="48886" y="48784"/>
                </a:lnTo>
                <a:lnTo>
                  <a:pt x="49602" y="48886"/>
                </a:lnTo>
                <a:lnTo>
                  <a:pt x="49500" y="49091"/>
                </a:lnTo>
                <a:lnTo>
                  <a:pt x="49655" y="49401"/>
                </a:lnTo>
                <a:lnTo>
                  <a:pt x="49655" y="49401"/>
                </a:lnTo>
                <a:lnTo>
                  <a:pt x="51239" y="49500"/>
                </a:lnTo>
                <a:lnTo>
                  <a:pt x="51750" y="50216"/>
                </a:lnTo>
                <a:lnTo>
                  <a:pt x="51443" y="51545"/>
                </a:lnTo>
                <a:lnTo>
                  <a:pt x="51648" y="51239"/>
                </a:lnTo>
                <a:lnTo>
                  <a:pt x="51852" y="51341"/>
                </a:lnTo>
                <a:lnTo>
                  <a:pt x="51443" y="51750"/>
                </a:lnTo>
                <a:lnTo>
                  <a:pt x="52670" y="54102"/>
                </a:lnTo>
                <a:lnTo>
                  <a:pt x="52875" y="54102"/>
                </a:lnTo>
                <a:lnTo>
                  <a:pt x="53485" y="53390"/>
                </a:lnTo>
                <a:lnTo>
                  <a:pt x="53485" y="53390"/>
                </a:lnTo>
                <a:lnTo>
                  <a:pt x="53403" y="50915"/>
                </a:lnTo>
                <a:lnTo>
                  <a:pt x="53591" y="50727"/>
                </a:lnTo>
                <a:lnTo>
                  <a:pt x="53489" y="47761"/>
                </a:lnTo>
                <a:lnTo>
                  <a:pt x="53693" y="47659"/>
                </a:lnTo>
                <a:lnTo>
                  <a:pt x="54307" y="46636"/>
                </a:lnTo>
                <a:lnTo>
                  <a:pt x="54307" y="46841"/>
                </a:lnTo>
                <a:lnTo>
                  <a:pt x="54409" y="46739"/>
                </a:lnTo>
                <a:lnTo>
                  <a:pt x="54409" y="46636"/>
                </a:lnTo>
                <a:lnTo>
                  <a:pt x="55841" y="45716"/>
                </a:lnTo>
                <a:lnTo>
                  <a:pt x="55841" y="45818"/>
                </a:lnTo>
                <a:lnTo>
                  <a:pt x="57170" y="44898"/>
                </a:lnTo>
                <a:lnTo>
                  <a:pt x="57170" y="45102"/>
                </a:lnTo>
                <a:lnTo>
                  <a:pt x="57784" y="44284"/>
                </a:lnTo>
                <a:lnTo>
                  <a:pt x="58705" y="44080"/>
                </a:lnTo>
                <a:lnTo>
                  <a:pt x="58193" y="43875"/>
                </a:lnTo>
                <a:lnTo>
                  <a:pt x="58602" y="43875"/>
                </a:lnTo>
                <a:lnTo>
                  <a:pt x="58295" y="43466"/>
                </a:lnTo>
                <a:lnTo>
                  <a:pt x="59420" y="43364"/>
                </a:lnTo>
                <a:lnTo>
                  <a:pt x="59523" y="43057"/>
                </a:lnTo>
                <a:lnTo>
                  <a:pt x="59523" y="43057"/>
                </a:lnTo>
                <a:lnTo>
                  <a:pt x="59216" y="43364"/>
                </a:lnTo>
                <a:lnTo>
                  <a:pt x="58705" y="43057"/>
                </a:lnTo>
                <a:lnTo>
                  <a:pt x="58807" y="42750"/>
                </a:lnTo>
                <a:lnTo>
                  <a:pt x="59216" y="42852"/>
                </a:lnTo>
                <a:lnTo>
                  <a:pt x="59318" y="42750"/>
                </a:lnTo>
                <a:lnTo>
                  <a:pt x="59523" y="42852"/>
                </a:lnTo>
                <a:lnTo>
                  <a:pt x="59523" y="42545"/>
                </a:lnTo>
                <a:lnTo>
                  <a:pt x="59420" y="42034"/>
                </a:lnTo>
                <a:lnTo>
                  <a:pt x="59216" y="41932"/>
                </a:lnTo>
                <a:lnTo>
                  <a:pt x="58705" y="41625"/>
                </a:lnTo>
                <a:lnTo>
                  <a:pt x="59114" y="41727"/>
                </a:lnTo>
                <a:lnTo>
                  <a:pt x="59216" y="41932"/>
                </a:lnTo>
                <a:lnTo>
                  <a:pt x="59216" y="41932"/>
                </a:lnTo>
                <a:lnTo>
                  <a:pt x="59114" y="41420"/>
                </a:lnTo>
                <a:lnTo>
                  <a:pt x="59420" y="41420"/>
                </a:lnTo>
                <a:lnTo>
                  <a:pt x="59523" y="41318"/>
                </a:lnTo>
                <a:lnTo>
                  <a:pt x="59011" y="40705"/>
                </a:lnTo>
                <a:lnTo>
                  <a:pt x="59523" y="41216"/>
                </a:lnTo>
                <a:lnTo>
                  <a:pt x="59523" y="40807"/>
                </a:lnTo>
                <a:lnTo>
                  <a:pt x="58909" y="40500"/>
                </a:lnTo>
                <a:lnTo>
                  <a:pt x="59318" y="39989"/>
                </a:lnTo>
                <a:lnTo>
                  <a:pt x="59011" y="40500"/>
                </a:lnTo>
                <a:lnTo>
                  <a:pt x="59216" y="40398"/>
                </a:lnTo>
                <a:lnTo>
                  <a:pt x="59216" y="40602"/>
                </a:lnTo>
                <a:lnTo>
                  <a:pt x="59318" y="40500"/>
                </a:lnTo>
                <a:lnTo>
                  <a:pt x="59625" y="40807"/>
                </a:lnTo>
                <a:lnTo>
                  <a:pt x="59523" y="40295"/>
                </a:lnTo>
                <a:lnTo>
                  <a:pt x="59727" y="40500"/>
                </a:lnTo>
                <a:lnTo>
                  <a:pt x="59830" y="39580"/>
                </a:lnTo>
                <a:lnTo>
                  <a:pt x="60034" y="39477"/>
                </a:lnTo>
                <a:lnTo>
                  <a:pt x="60034" y="39580"/>
                </a:lnTo>
                <a:lnTo>
                  <a:pt x="60136" y="39375"/>
                </a:lnTo>
                <a:lnTo>
                  <a:pt x="60136" y="39477"/>
                </a:lnTo>
                <a:lnTo>
                  <a:pt x="60443" y="39273"/>
                </a:lnTo>
                <a:lnTo>
                  <a:pt x="60443" y="39375"/>
                </a:lnTo>
                <a:lnTo>
                  <a:pt x="60341" y="39477"/>
                </a:lnTo>
                <a:lnTo>
                  <a:pt x="60443" y="39477"/>
                </a:lnTo>
                <a:lnTo>
                  <a:pt x="60034" y="39784"/>
                </a:lnTo>
                <a:lnTo>
                  <a:pt x="60136" y="39784"/>
                </a:lnTo>
                <a:lnTo>
                  <a:pt x="59830" y="40193"/>
                </a:lnTo>
                <a:lnTo>
                  <a:pt x="60136" y="40295"/>
                </a:lnTo>
                <a:lnTo>
                  <a:pt x="60136" y="40500"/>
                </a:lnTo>
                <a:lnTo>
                  <a:pt x="60034" y="40705"/>
                </a:lnTo>
                <a:lnTo>
                  <a:pt x="60034" y="40909"/>
                </a:lnTo>
                <a:lnTo>
                  <a:pt x="60136" y="40909"/>
                </a:lnTo>
                <a:lnTo>
                  <a:pt x="59727" y="41830"/>
                </a:lnTo>
                <a:lnTo>
                  <a:pt x="60750" y="40500"/>
                </a:lnTo>
                <a:lnTo>
                  <a:pt x="60750" y="39375"/>
                </a:lnTo>
                <a:lnTo>
                  <a:pt x="61057" y="39886"/>
                </a:lnTo>
                <a:lnTo>
                  <a:pt x="62182" y="38864"/>
                </a:lnTo>
                <a:lnTo>
                  <a:pt x="62386" y="38455"/>
                </a:lnTo>
                <a:lnTo>
                  <a:pt x="62284" y="38250"/>
                </a:lnTo>
                <a:lnTo>
                  <a:pt x="62591" y="37636"/>
                </a:lnTo>
                <a:lnTo>
                  <a:pt x="62489" y="38148"/>
                </a:lnTo>
                <a:lnTo>
                  <a:pt x="64943" y="37125"/>
                </a:lnTo>
                <a:lnTo>
                  <a:pt x="65045" y="37227"/>
                </a:lnTo>
                <a:lnTo>
                  <a:pt x="65148" y="37125"/>
                </a:lnTo>
                <a:lnTo>
                  <a:pt x="65148" y="37125"/>
                </a:lnTo>
                <a:lnTo>
                  <a:pt x="65045" y="37432"/>
                </a:lnTo>
                <a:lnTo>
                  <a:pt x="65557" y="37227"/>
                </a:lnTo>
                <a:lnTo>
                  <a:pt x="65557" y="37227"/>
                </a:lnTo>
                <a:lnTo>
                  <a:pt x="65455" y="37330"/>
                </a:lnTo>
                <a:lnTo>
                  <a:pt x="66068" y="37227"/>
                </a:lnTo>
                <a:lnTo>
                  <a:pt x="65966" y="36818"/>
                </a:lnTo>
                <a:lnTo>
                  <a:pt x="65761" y="37125"/>
                </a:lnTo>
                <a:lnTo>
                  <a:pt x="65455" y="36614"/>
                </a:lnTo>
                <a:lnTo>
                  <a:pt x="66784" y="35080"/>
                </a:lnTo>
                <a:lnTo>
                  <a:pt x="66886" y="35182"/>
                </a:lnTo>
                <a:lnTo>
                  <a:pt x="66989" y="34977"/>
                </a:lnTo>
                <a:lnTo>
                  <a:pt x="66989" y="35080"/>
                </a:lnTo>
                <a:lnTo>
                  <a:pt x="67091" y="34875"/>
                </a:lnTo>
                <a:lnTo>
                  <a:pt x="67091" y="35080"/>
                </a:lnTo>
                <a:lnTo>
                  <a:pt x="67193" y="34977"/>
                </a:lnTo>
                <a:lnTo>
                  <a:pt x="68011" y="34364"/>
                </a:lnTo>
                <a:lnTo>
                  <a:pt x="68011" y="34466"/>
                </a:lnTo>
                <a:lnTo>
                  <a:pt x="67909" y="34568"/>
                </a:lnTo>
                <a:lnTo>
                  <a:pt x="68114" y="34670"/>
                </a:lnTo>
                <a:lnTo>
                  <a:pt x="68216" y="34364"/>
                </a:lnTo>
                <a:lnTo>
                  <a:pt x="68523" y="34568"/>
                </a:lnTo>
                <a:lnTo>
                  <a:pt x="69136" y="34261"/>
                </a:lnTo>
                <a:lnTo>
                  <a:pt x="69545" y="33648"/>
                </a:lnTo>
                <a:lnTo>
                  <a:pt x="70568" y="33443"/>
                </a:lnTo>
                <a:lnTo>
                  <a:pt x="70466" y="33545"/>
                </a:lnTo>
                <a:lnTo>
                  <a:pt x="71795" y="32932"/>
                </a:lnTo>
                <a:lnTo>
                  <a:pt x="72102" y="33034"/>
                </a:lnTo>
                <a:lnTo>
                  <a:pt x="71386" y="33443"/>
                </a:lnTo>
                <a:lnTo>
                  <a:pt x="72716" y="33443"/>
                </a:lnTo>
                <a:lnTo>
                  <a:pt x="71898" y="33852"/>
                </a:lnTo>
                <a:lnTo>
                  <a:pt x="71898" y="33545"/>
                </a:lnTo>
                <a:lnTo>
                  <a:pt x="71795" y="33545"/>
                </a:lnTo>
                <a:lnTo>
                  <a:pt x="70568" y="34261"/>
                </a:lnTo>
                <a:lnTo>
                  <a:pt x="70568" y="34261"/>
                </a:lnTo>
                <a:lnTo>
                  <a:pt x="70364" y="34364"/>
                </a:lnTo>
                <a:lnTo>
                  <a:pt x="69955" y="35182"/>
                </a:lnTo>
                <a:lnTo>
                  <a:pt x="70261" y="35386"/>
                </a:lnTo>
                <a:lnTo>
                  <a:pt x="71795" y="34364"/>
                </a:lnTo>
                <a:lnTo>
                  <a:pt x="71795" y="34466"/>
                </a:lnTo>
                <a:lnTo>
                  <a:pt x="71898" y="34261"/>
                </a:lnTo>
                <a:lnTo>
                  <a:pt x="74250" y="33648"/>
                </a:lnTo>
                <a:lnTo>
                  <a:pt x="74250" y="33443"/>
                </a:lnTo>
                <a:lnTo>
                  <a:pt x="74250" y="33136"/>
                </a:lnTo>
                <a:lnTo>
                  <a:pt x="73943" y="32932"/>
                </a:lnTo>
                <a:lnTo>
                  <a:pt x="73227" y="33239"/>
                </a:lnTo>
                <a:lnTo>
                  <a:pt x="73330" y="33136"/>
                </a:lnTo>
                <a:lnTo>
                  <a:pt x="72307" y="32830"/>
                </a:lnTo>
                <a:lnTo>
                  <a:pt x="72511" y="32727"/>
                </a:lnTo>
                <a:lnTo>
                  <a:pt x="72000" y="32420"/>
                </a:lnTo>
                <a:lnTo>
                  <a:pt x="72000" y="31807"/>
                </a:lnTo>
                <a:lnTo>
                  <a:pt x="71693" y="31705"/>
                </a:lnTo>
                <a:lnTo>
                  <a:pt x="72409" y="31091"/>
                </a:lnTo>
                <a:lnTo>
                  <a:pt x="72146" y="31003"/>
                </a:lnTo>
                <a:lnTo>
                  <a:pt x="72146" y="31003"/>
                </a:lnTo>
                <a:lnTo>
                  <a:pt x="71795" y="31091"/>
                </a:lnTo>
                <a:lnTo>
                  <a:pt x="70875" y="30784"/>
                </a:lnTo>
                <a:lnTo>
                  <a:pt x="72102" y="30784"/>
                </a:lnTo>
                <a:lnTo>
                  <a:pt x="72818" y="29966"/>
                </a:lnTo>
                <a:lnTo>
                  <a:pt x="70568" y="29966"/>
                </a:lnTo>
                <a:lnTo>
                  <a:pt x="63307" y="33852"/>
                </a:lnTo>
                <a:lnTo>
                  <a:pt x="63307" y="33852"/>
                </a:lnTo>
                <a:lnTo>
                  <a:pt x="68114" y="31091"/>
                </a:lnTo>
                <a:lnTo>
                  <a:pt x="67602" y="30375"/>
                </a:lnTo>
                <a:lnTo>
                  <a:pt x="79977" y="27205"/>
                </a:lnTo>
                <a:lnTo>
                  <a:pt x="80795" y="26489"/>
                </a:lnTo>
                <a:lnTo>
                  <a:pt x="80591" y="26284"/>
                </a:lnTo>
                <a:lnTo>
                  <a:pt x="81000" y="26080"/>
                </a:lnTo>
                <a:lnTo>
                  <a:pt x="81205" y="25466"/>
                </a:lnTo>
                <a:lnTo>
                  <a:pt x="80898" y="25159"/>
                </a:lnTo>
                <a:lnTo>
                  <a:pt x="80080" y="25364"/>
                </a:lnTo>
                <a:lnTo>
                  <a:pt x="79977" y="25261"/>
                </a:lnTo>
                <a:lnTo>
                  <a:pt x="80386" y="24852"/>
                </a:lnTo>
                <a:lnTo>
                  <a:pt x="79875" y="24750"/>
                </a:lnTo>
                <a:lnTo>
                  <a:pt x="77727" y="25568"/>
                </a:lnTo>
                <a:lnTo>
                  <a:pt x="78034" y="25364"/>
                </a:lnTo>
                <a:lnTo>
                  <a:pt x="77830" y="25261"/>
                </a:lnTo>
                <a:lnTo>
                  <a:pt x="80182" y="24545"/>
                </a:lnTo>
                <a:lnTo>
                  <a:pt x="80182" y="24034"/>
                </a:lnTo>
                <a:lnTo>
                  <a:pt x="79773" y="24136"/>
                </a:lnTo>
                <a:lnTo>
                  <a:pt x="79261" y="23727"/>
                </a:lnTo>
                <a:lnTo>
                  <a:pt x="78648" y="24034"/>
                </a:lnTo>
                <a:lnTo>
                  <a:pt x="79159" y="23727"/>
                </a:lnTo>
                <a:lnTo>
                  <a:pt x="78852" y="23625"/>
                </a:lnTo>
                <a:lnTo>
                  <a:pt x="78239" y="23830"/>
                </a:lnTo>
                <a:lnTo>
                  <a:pt x="78648" y="23523"/>
                </a:lnTo>
                <a:lnTo>
                  <a:pt x="78648" y="23114"/>
                </a:lnTo>
                <a:lnTo>
                  <a:pt x="78545" y="23216"/>
                </a:lnTo>
                <a:lnTo>
                  <a:pt x="78443" y="23011"/>
                </a:lnTo>
                <a:lnTo>
                  <a:pt x="77932" y="22909"/>
                </a:lnTo>
                <a:lnTo>
                  <a:pt x="78136" y="22705"/>
                </a:lnTo>
                <a:lnTo>
                  <a:pt x="77830" y="22705"/>
                </a:lnTo>
                <a:lnTo>
                  <a:pt x="78136" y="22602"/>
                </a:lnTo>
                <a:lnTo>
                  <a:pt x="77727" y="22500"/>
                </a:lnTo>
                <a:lnTo>
                  <a:pt x="77932" y="22398"/>
                </a:lnTo>
                <a:lnTo>
                  <a:pt x="77523" y="22193"/>
                </a:lnTo>
                <a:lnTo>
                  <a:pt x="78341" y="22091"/>
                </a:lnTo>
                <a:lnTo>
                  <a:pt x="77727" y="21477"/>
                </a:lnTo>
                <a:lnTo>
                  <a:pt x="78341" y="21170"/>
                </a:lnTo>
                <a:lnTo>
                  <a:pt x="78034" y="20864"/>
                </a:lnTo>
                <a:lnTo>
                  <a:pt x="77420" y="20966"/>
                </a:lnTo>
                <a:lnTo>
                  <a:pt x="77420" y="20966"/>
                </a:lnTo>
                <a:lnTo>
                  <a:pt x="78136" y="20557"/>
                </a:lnTo>
                <a:lnTo>
                  <a:pt x="77318" y="20659"/>
                </a:lnTo>
                <a:lnTo>
                  <a:pt x="77318" y="20659"/>
                </a:lnTo>
                <a:lnTo>
                  <a:pt x="77932" y="20455"/>
                </a:lnTo>
                <a:lnTo>
                  <a:pt x="77727" y="20148"/>
                </a:lnTo>
                <a:lnTo>
                  <a:pt x="77932" y="20045"/>
                </a:lnTo>
                <a:lnTo>
                  <a:pt x="77318" y="20045"/>
                </a:lnTo>
                <a:lnTo>
                  <a:pt x="77727" y="19943"/>
                </a:lnTo>
                <a:lnTo>
                  <a:pt x="77523" y="19636"/>
                </a:lnTo>
                <a:lnTo>
                  <a:pt x="77727" y="19534"/>
                </a:lnTo>
                <a:lnTo>
                  <a:pt x="77625" y="19330"/>
                </a:lnTo>
                <a:lnTo>
                  <a:pt x="77420" y="19330"/>
                </a:lnTo>
                <a:lnTo>
                  <a:pt x="77216" y="19125"/>
                </a:lnTo>
                <a:lnTo>
                  <a:pt x="77216" y="18818"/>
                </a:lnTo>
                <a:lnTo>
                  <a:pt x="76705" y="19739"/>
                </a:lnTo>
                <a:lnTo>
                  <a:pt x="76398" y="19739"/>
                </a:lnTo>
                <a:lnTo>
                  <a:pt x="76295" y="20045"/>
                </a:lnTo>
                <a:lnTo>
                  <a:pt x="75580" y="20557"/>
                </a:lnTo>
                <a:lnTo>
                  <a:pt x="75477" y="20250"/>
                </a:lnTo>
                <a:lnTo>
                  <a:pt x="74148" y="21068"/>
                </a:lnTo>
                <a:lnTo>
                  <a:pt x="74250" y="20659"/>
                </a:lnTo>
                <a:lnTo>
                  <a:pt x="73943" y="20864"/>
                </a:lnTo>
                <a:lnTo>
                  <a:pt x="73841" y="20761"/>
                </a:lnTo>
                <a:lnTo>
                  <a:pt x="73739" y="20761"/>
                </a:lnTo>
                <a:lnTo>
                  <a:pt x="73943" y="20250"/>
                </a:lnTo>
                <a:lnTo>
                  <a:pt x="72716" y="20250"/>
                </a:lnTo>
                <a:lnTo>
                  <a:pt x="73534" y="19739"/>
                </a:lnTo>
                <a:lnTo>
                  <a:pt x="73330" y="19739"/>
                </a:lnTo>
                <a:lnTo>
                  <a:pt x="73534" y="19330"/>
                </a:lnTo>
                <a:lnTo>
                  <a:pt x="72920" y="19125"/>
                </a:lnTo>
                <a:lnTo>
                  <a:pt x="73636" y="19023"/>
                </a:lnTo>
                <a:lnTo>
                  <a:pt x="74148" y="18102"/>
                </a:lnTo>
                <a:lnTo>
                  <a:pt x="74148" y="18102"/>
                </a:lnTo>
                <a:lnTo>
                  <a:pt x="73841" y="18307"/>
                </a:lnTo>
                <a:lnTo>
                  <a:pt x="72716" y="17795"/>
                </a:lnTo>
                <a:lnTo>
                  <a:pt x="73023" y="17591"/>
                </a:lnTo>
                <a:lnTo>
                  <a:pt x="72511" y="17591"/>
                </a:lnTo>
                <a:lnTo>
                  <a:pt x="72000" y="16875"/>
                </a:lnTo>
                <a:lnTo>
                  <a:pt x="70364" y="17080"/>
                </a:lnTo>
                <a:lnTo>
                  <a:pt x="70466" y="16977"/>
                </a:lnTo>
                <a:lnTo>
                  <a:pt x="68932" y="16875"/>
                </a:lnTo>
                <a:lnTo>
                  <a:pt x="68727" y="17693"/>
                </a:lnTo>
                <a:lnTo>
                  <a:pt x="67909" y="18307"/>
                </a:lnTo>
                <a:lnTo>
                  <a:pt x="68318" y="18307"/>
                </a:lnTo>
                <a:lnTo>
                  <a:pt x="67909" y="19023"/>
                </a:lnTo>
                <a:lnTo>
                  <a:pt x="68114" y="19125"/>
                </a:lnTo>
                <a:lnTo>
                  <a:pt x="66580" y="20250"/>
                </a:lnTo>
                <a:lnTo>
                  <a:pt x="67193" y="21784"/>
                </a:lnTo>
                <a:lnTo>
                  <a:pt x="63511" y="24239"/>
                </a:lnTo>
                <a:lnTo>
                  <a:pt x="63716" y="24750"/>
                </a:lnTo>
                <a:lnTo>
                  <a:pt x="63614" y="24750"/>
                </a:lnTo>
                <a:lnTo>
                  <a:pt x="63716" y="25057"/>
                </a:lnTo>
                <a:lnTo>
                  <a:pt x="63307" y="26591"/>
                </a:lnTo>
                <a:lnTo>
                  <a:pt x="62693" y="27000"/>
                </a:lnTo>
                <a:lnTo>
                  <a:pt x="62795" y="27307"/>
                </a:lnTo>
                <a:lnTo>
                  <a:pt x="62489" y="27614"/>
                </a:lnTo>
                <a:lnTo>
                  <a:pt x="62386" y="27205"/>
                </a:lnTo>
                <a:lnTo>
                  <a:pt x="61977" y="27511"/>
                </a:lnTo>
                <a:lnTo>
                  <a:pt x="61977" y="28023"/>
                </a:lnTo>
                <a:lnTo>
                  <a:pt x="60955" y="27716"/>
                </a:lnTo>
                <a:lnTo>
                  <a:pt x="61364" y="27000"/>
                </a:lnTo>
                <a:lnTo>
                  <a:pt x="60648" y="26591"/>
                </a:lnTo>
                <a:lnTo>
                  <a:pt x="61466" y="24341"/>
                </a:lnTo>
                <a:lnTo>
                  <a:pt x="60852" y="23625"/>
                </a:lnTo>
                <a:lnTo>
                  <a:pt x="59420" y="23830"/>
                </a:lnTo>
                <a:lnTo>
                  <a:pt x="59216" y="23216"/>
                </a:lnTo>
                <a:lnTo>
                  <a:pt x="57682" y="22091"/>
                </a:lnTo>
                <a:lnTo>
                  <a:pt x="55227" y="21989"/>
                </a:lnTo>
                <a:lnTo>
                  <a:pt x="55330" y="21886"/>
                </a:lnTo>
                <a:lnTo>
                  <a:pt x="54920" y="22091"/>
                </a:lnTo>
                <a:lnTo>
                  <a:pt x="55636" y="20761"/>
                </a:lnTo>
                <a:lnTo>
                  <a:pt x="55534" y="20250"/>
                </a:lnTo>
                <a:lnTo>
                  <a:pt x="54614" y="20761"/>
                </a:lnTo>
                <a:lnTo>
                  <a:pt x="54920" y="20352"/>
                </a:lnTo>
                <a:lnTo>
                  <a:pt x="54716" y="20045"/>
                </a:lnTo>
                <a:lnTo>
                  <a:pt x="57580" y="17489"/>
                </a:lnTo>
                <a:lnTo>
                  <a:pt x="57580" y="17284"/>
                </a:lnTo>
                <a:lnTo>
                  <a:pt x="58091" y="16875"/>
                </a:lnTo>
                <a:lnTo>
                  <a:pt x="58398" y="17080"/>
                </a:lnTo>
                <a:lnTo>
                  <a:pt x="58398" y="16875"/>
                </a:lnTo>
                <a:lnTo>
                  <a:pt x="59114" y="16670"/>
                </a:lnTo>
                <a:lnTo>
                  <a:pt x="59216" y="16466"/>
                </a:lnTo>
                <a:lnTo>
                  <a:pt x="60136" y="16364"/>
                </a:lnTo>
                <a:lnTo>
                  <a:pt x="60239" y="15852"/>
                </a:lnTo>
                <a:lnTo>
                  <a:pt x="59830" y="15648"/>
                </a:lnTo>
                <a:lnTo>
                  <a:pt x="59420" y="15852"/>
                </a:lnTo>
                <a:lnTo>
                  <a:pt x="59727" y="15648"/>
                </a:lnTo>
                <a:lnTo>
                  <a:pt x="59011" y="15443"/>
                </a:lnTo>
                <a:lnTo>
                  <a:pt x="58909" y="15239"/>
                </a:lnTo>
                <a:lnTo>
                  <a:pt x="59932" y="15545"/>
                </a:lnTo>
                <a:lnTo>
                  <a:pt x="59932" y="15648"/>
                </a:lnTo>
                <a:lnTo>
                  <a:pt x="64227" y="14318"/>
                </a:lnTo>
                <a:lnTo>
                  <a:pt x="61670" y="13602"/>
                </a:lnTo>
                <a:lnTo>
                  <a:pt x="62693" y="13705"/>
                </a:lnTo>
                <a:lnTo>
                  <a:pt x="64330" y="14114"/>
                </a:lnTo>
                <a:lnTo>
                  <a:pt x="65455" y="13602"/>
                </a:lnTo>
                <a:lnTo>
                  <a:pt x="65250" y="13193"/>
                </a:lnTo>
                <a:lnTo>
                  <a:pt x="66170" y="13091"/>
                </a:lnTo>
                <a:lnTo>
                  <a:pt x="66375" y="13398"/>
                </a:lnTo>
                <a:lnTo>
                  <a:pt x="66784" y="13295"/>
                </a:lnTo>
                <a:lnTo>
                  <a:pt x="67091" y="13091"/>
                </a:lnTo>
                <a:lnTo>
                  <a:pt x="66580" y="12784"/>
                </a:lnTo>
                <a:lnTo>
                  <a:pt x="66580" y="12784"/>
                </a:lnTo>
                <a:lnTo>
                  <a:pt x="67091" y="12886"/>
                </a:lnTo>
                <a:lnTo>
                  <a:pt x="67398" y="13295"/>
                </a:lnTo>
                <a:lnTo>
                  <a:pt x="69545" y="12273"/>
                </a:lnTo>
                <a:lnTo>
                  <a:pt x="69443" y="11659"/>
                </a:lnTo>
                <a:lnTo>
                  <a:pt x="69955" y="11045"/>
                </a:lnTo>
                <a:lnTo>
                  <a:pt x="70568" y="10841"/>
                </a:lnTo>
                <a:lnTo>
                  <a:pt x="69955" y="10739"/>
                </a:lnTo>
                <a:lnTo>
                  <a:pt x="69852" y="10534"/>
                </a:lnTo>
                <a:lnTo>
                  <a:pt x="70159" y="10432"/>
                </a:lnTo>
                <a:lnTo>
                  <a:pt x="68216" y="10227"/>
                </a:lnTo>
                <a:lnTo>
                  <a:pt x="67909" y="10739"/>
                </a:lnTo>
                <a:lnTo>
                  <a:pt x="68114" y="10943"/>
                </a:lnTo>
                <a:lnTo>
                  <a:pt x="67807" y="11045"/>
                </a:lnTo>
                <a:lnTo>
                  <a:pt x="68011" y="11148"/>
                </a:lnTo>
                <a:lnTo>
                  <a:pt x="65352" y="12580"/>
                </a:lnTo>
                <a:lnTo>
                  <a:pt x="65148" y="11761"/>
                </a:lnTo>
                <a:lnTo>
                  <a:pt x="65352" y="11557"/>
                </a:lnTo>
                <a:lnTo>
                  <a:pt x="65455" y="11557"/>
                </a:lnTo>
                <a:lnTo>
                  <a:pt x="65864" y="11045"/>
                </a:lnTo>
                <a:lnTo>
                  <a:pt x="64841" y="11045"/>
                </a:lnTo>
                <a:lnTo>
                  <a:pt x="64023" y="11557"/>
                </a:lnTo>
                <a:lnTo>
                  <a:pt x="64023" y="11557"/>
                </a:lnTo>
                <a:lnTo>
                  <a:pt x="64125" y="10739"/>
                </a:lnTo>
                <a:lnTo>
                  <a:pt x="64739" y="10534"/>
                </a:lnTo>
                <a:lnTo>
                  <a:pt x="64125" y="10534"/>
                </a:lnTo>
                <a:lnTo>
                  <a:pt x="64432" y="10432"/>
                </a:lnTo>
                <a:lnTo>
                  <a:pt x="63307" y="10330"/>
                </a:lnTo>
                <a:lnTo>
                  <a:pt x="64125" y="10023"/>
                </a:lnTo>
                <a:lnTo>
                  <a:pt x="63818" y="10023"/>
                </a:lnTo>
                <a:lnTo>
                  <a:pt x="64330" y="9920"/>
                </a:lnTo>
                <a:lnTo>
                  <a:pt x="64125" y="9409"/>
                </a:lnTo>
                <a:lnTo>
                  <a:pt x="64432" y="9000"/>
                </a:lnTo>
                <a:lnTo>
                  <a:pt x="64227" y="8591"/>
                </a:lnTo>
                <a:lnTo>
                  <a:pt x="63920" y="83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5" name="Shape 255"/>
          <p:cNvSpPr txBox="1">
            <a:spLocks noGrp="1"/>
          </p:cNvSpPr>
          <p:nvPr>
            <p:ph type="title"/>
          </p:nvPr>
        </p:nvSpPr>
        <p:spPr>
          <a:xfrm>
            <a:off x="1126274" y="458220"/>
            <a:ext cx="6188926" cy="816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SAS en DERECHO COMPARADO</a:t>
            </a:r>
            <a:endParaRPr lang="en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157" y="1712311"/>
            <a:ext cx="514505" cy="4706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2" t="6603" r="9133" b="9422"/>
          <a:stretch/>
        </p:blipFill>
        <p:spPr>
          <a:xfrm>
            <a:off x="1414463" y="2574488"/>
            <a:ext cx="771525" cy="5953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19" y="3869009"/>
            <a:ext cx="829800" cy="55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8" t="26716" r="11478" b="10948"/>
          <a:stretch/>
        </p:blipFill>
        <p:spPr>
          <a:xfrm>
            <a:off x="1417535" y="1875280"/>
            <a:ext cx="589684" cy="3419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41" y="1951298"/>
            <a:ext cx="662400" cy="4457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9" t="21897" r="16612" b="18916"/>
          <a:stretch/>
        </p:blipFill>
        <p:spPr>
          <a:xfrm>
            <a:off x="2837019" y="2524937"/>
            <a:ext cx="940176" cy="8360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40" y="1557780"/>
            <a:ext cx="683896" cy="3419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936" y="2217227"/>
            <a:ext cx="537409" cy="358343"/>
          </a:xfrm>
          <a:prstGeom prst="rect">
            <a:avLst/>
          </a:prstGeom>
        </p:spPr>
      </p:pic>
      <p:grpSp>
        <p:nvGrpSpPr>
          <p:cNvPr id="21" name="Shape 620"/>
          <p:cNvGrpSpPr/>
          <p:nvPr/>
        </p:nvGrpSpPr>
        <p:grpSpPr>
          <a:xfrm>
            <a:off x="537387" y="595861"/>
            <a:ext cx="358874" cy="358874"/>
            <a:chOff x="5941025" y="3634400"/>
            <a:chExt cx="467650" cy="467650"/>
          </a:xfrm>
        </p:grpSpPr>
        <p:sp>
          <p:nvSpPr>
            <p:cNvPr id="22" name="Shape 621"/>
            <p:cNvSpPr/>
            <p:nvPr/>
          </p:nvSpPr>
          <p:spPr>
            <a:xfrm>
              <a:off x="5941025" y="3634400"/>
              <a:ext cx="467650" cy="467650"/>
            </a:xfrm>
            <a:custGeom>
              <a:avLst/>
              <a:gdLst/>
              <a:ahLst/>
              <a:cxnLst/>
              <a:rect l="0" t="0" r="0" b="0"/>
              <a:pathLst>
                <a:path w="18706" h="18706" fill="none" extrusionOk="0">
                  <a:moveTo>
                    <a:pt x="9353" y="1"/>
                  </a:moveTo>
                  <a:lnTo>
                    <a:pt x="9353" y="1"/>
                  </a:lnTo>
                  <a:lnTo>
                    <a:pt x="8866" y="25"/>
                  </a:lnTo>
                  <a:lnTo>
                    <a:pt x="8403" y="50"/>
                  </a:lnTo>
                  <a:lnTo>
                    <a:pt x="7940" y="123"/>
                  </a:lnTo>
                  <a:lnTo>
                    <a:pt x="7478" y="196"/>
                  </a:lnTo>
                  <a:lnTo>
                    <a:pt x="7015" y="293"/>
                  </a:lnTo>
                  <a:lnTo>
                    <a:pt x="6577" y="439"/>
                  </a:lnTo>
                  <a:lnTo>
                    <a:pt x="6138" y="585"/>
                  </a:lnTo>
                  <a:lnTo>
                    <a:pt x="5724" y="732"/>
                  </a:lnTo>
                  <a:lnTo>
                    <a:pt x="5310" y="926"/>
                  </a:lnTo>
                  <a:lnTo>
                    <a:pt x="4896" y="1146"/>
                  </a:lnTo>
                  <a:lnTo>
                    <a:pt x="4506" y="1365"/>
                  </a:lnTo>
                  <a:lnTo>
                    <a:pt x="4117" y="1608"/>
                  </a:lnTo>
                  <a:lnTo>
                    <a:pt x="3751" y="1876"/>
                  </a:lnTo>
                  <a:lnTo>
                    <a:pt x="3410" y="2144"/>
                  </a:lnTo>
                  <a:lnTo>
                    <a:pt x="3069" y="2436"/>
                  </a:lnTo>
                  <a:lnTo>
                    <a:pt x="2753" y="2753"/>
                  </a:lnTo>
                  <a:lnTo>
                    <a:pt x="2436" y="3070"/>
                  </a:lnTo>
                  <a:lnTo>
                    <a:pt x="2144" y="3411"/>
                  </a:lnTo>
                  <a:lnTo>
                    <a:pt x="1876" y="3752"/>
                  </a:lnTo>
                  <a:lnTo>
                    <a:pt x="1608" y="4117"/>
                  </a:lnTo>
                  <a:lnTo>
                    <a:pt x="1365" y="4507"/>
                  </a:lnTo>
                  <a:lnTo>
                    <a:pt x="1145" y="4896"/>
                  </a:lnTo>
                  <a:lnTo>
                    <a:pt x="926" y="5310"/>
                  </a:lnTo>
                  <a:lnTo>
                    <a:pt x="731" y="5724"/>
                  </a:lnTo>
                  <a:lnTo>
                    <a:pt x="585" y="6138"/>
                  </a:lnTo>
                  <a:lnTo>
                    <a:pt x="439" y="6577"/>
                  </a:lnTo>
                  <a:lnTo>
                    <a:pt x="293" y="7015"/>
                  </a:lnTo>
                  <a:lnTo>
                    <a:pt x="196" y="7478"/>
                  </a:lnTo>
                  <a:lnTo>
                    <a:pt x="123" y="7941"/>
                  </a:lnTo>
                  <a:lnTo>
                    <a:pt x="49" y="8403"/>
                  </a:lnTo>
                  <a:lnTo>
                    <a:pt x="25" y="8866"/>
                  </a:lnTo>
                  <a:lnTo>
                    <a:pt x="1" y="9353"/>
                  </a:lnTo>
                  <a:lnTo>
                    <a:pt x="1" y="9353"/>
                  </a:lnTo>
                  <a:lnTo>
                    <a:pt x="25" y="9840"/>
                  </a:lnTo>
                  <a:lnTo>
                    <a:pt x="49" y="10303"/>
                  </a:lnTo>
                  <a:lnTo>
                    <a:pt x="123" y="10766"/>
                  </a:lnTo>
                  <a:lnTo>
                    <a:pt x="196" y="11229"/>
                  </a:lnTo>
                  <a:lnTo>
                    <a:pt x="293" y="11691"/>
                  </a:lnTo>
                  <a:lnTo>
                    <a:pt x="439" y="12130"/>
                  </a:lnTo>
                  <a:lnTo>
                    <a:pt x="585" y="12568"/>
                  </a:lnTo>
                  <a:lnTo>
                    <a:pt x="731" y="12982"/>
                  </a:lnTo>
                  <a:lnTo>
                    <a:pt x="926" y="13396"/>
                  </a:lnTo>
                  <a:lnTo>
                    <a:pt x="1145" y="13810"/>
                  </a:lnTo>
                  <a:lnTo>
                    <a:pt x="1365" y="14200"/>
                  </a:lnTo>
                  <a:lnTo>
                    <a:pt x="1608" y="14590"/>
                  </a:lnTo>
                  <a:lnTo>
                    <a:pt x="1876" y="14955"/>
                  </a:lnTo>
                  <a:lnTo>
                    <a:pt x="2144" y="15296"/>
                  </a:lnTo>
                  <a:lnTo>
                    <a:pt x="2436" y="15637"/>
                  </a:lnTo>
                  <a:lnTo>
                    <a:pt x="2753" y="15953"/>
                  </a:lnTo>
                  <a:lnTo>
                    <a:pt x="3069" y="16270"/>
                  </a:lnTo>
                  <a:lnTo>
                    <a:pt x="3410" y="16562"/>
                  </a:lnTo>
                  <a:lnTo>
                    <a:pt x="3751" y="16830"/>
                  </a:lnTo>
                  <a:lnTo>
                    <a:pt x="4117" y="17098"/>
                  </a:lnTo>
                  <a:lnTo>
                    <a:pt x="4506" y="17342"/>
                  </a:lnTo>
                  <a:lnTo>
                    <a:pt x="4896" y="17561"/>
                  </a:lnTo>
                  <a:lnTo>
                    <a:pt x="5310" y="17780"/>
                  </a:lnTo>
                  <a:lnTo>
                    <a:pt x="5724" y="17975"/>
                  </a:lnTo>
                  <a:lnTo>
                    <a:pt x="6138" y="18121"/>
                  </a:lnTo>
                  <a:lnTo>
                    <a:pt x="6577" y="18267"/>
                  </a:lnTo>
                  <a:lnTo>
                    <a:pt x="7015" y="18413"/>
                  </a:lnTo>
                  <a:lnTo>
                    <a:pt x="7478" y="18511"/>
                  </a:lnTo>
                  <a:lnTo>
                    <a:pt x="7940" y="18584"/>
                  </a:lnTo>
                  <a:lnTo>
                    <a:pt x="8403" y="18657"/>
                  </a:lnTo>
                  <a:lnTo>
                    <a:pt x="8866" y="18681"/>
                  </a:lnTo>
                  <a:lnTo>
                    <a:pt x="9353" y="18706"/>
                  </a:lnTo>
                  <a:lnTo>
                    <a:pt x="9353" y="18706"/>
                  </a:lnTo>
                  <a:lnTo>
                    <a:pt x="9840" y="18681"/>
                  </a:lnTo>
                  <a:lnTo>
                    <a:pt x="10303" y="18657"/>
                  </a:lnTo>
                  <a:lnTo>
                    <a:pt x="10766" y="18584"/>
                  </a:lnTo>
                  <a:lnTo>
                    <a:pt x="11228" y="18511"/>
                  </a:lnTo>
                  <a:lnTo>
                    <a:pt x="11691" y="18413"/>
                  </a:lnTo>
                  <a:lnTo>
                    <a:pt x="12130" y="18267"/>
                  </a:lnTo>
                  <a:lnTo>
                    <a:pt x="12568" y="18121"/>
                  </a:lnTo>
                  <a:lnTo>
                    <a:pt x="12982" y="17975"/>
                  </a:lnTo>
                  <a:lnTo>
                    <a:pt x="13396" y="17780"/>
                  </a:lnTo>
                  <a:lnTo>
                    <a:pt x="13810" y="17561"/>
                  </a:lnTo>
                  <a:lnTo>
                    <a:pt x="14200" y="17342"/>
                  </a:lnTo>
                  <a:lnTo>
                    <a:pt x="14589" y="17098"/>
                  </a:lnTo>
                  <a:lnTo>
                    <a:pt x="14955" y="16830"/>
                  </a:lnTo>
                  <a:lnTo>
                    <a:pt x="15296" y="16562"/>
                  </a:lnTo>
                  <a:lnTo>
                    <a:pt x="15637" y="16270"/>
                  </a:lnTo>
                  <a:lnTo>
                    <a:pt x="15953" y="15953"/>
                  </a:lnTo>
                  <a:lnTo>
                    <a:pt x="16270" y="15637"/>
                  </a:lnTo>
                  <a:lnTo>
                    <a:pt x="16562" y="15296"/>
                  </a:lnTo>
                  <a:lnTo>
                    <a:pt x="16830" y="14955"/>
                  </a:lnTo>
                  <a:lnTo>
                    <a:pt x="17098" y="14590"/>
                  </a:lnTo>
                  <a:lnTo>
                    <a:pt x="17341" y="14200"/>
                  </a:lnTo>
                  <a:lnTo>
                    <a:pt x="17561" y="13810"/>
                  </a:lnTo>
                  <a:lnTo>
                    <a:pt x="17780" y="13396"/>
                  </a:lnTo>
                  <a:lnTo>
                    <a:pt x="17975" y="12982"/>
                  </a:lnTo>
                  <a:lnTo>
                    <a:pt x="18121" y="12568"/>
                  </a:lnTo>
                  <a:lnTo>
                    <a:pt x="18267" y="12130"/>
                  </a:lnTo>
                  <a:lnTo>
                    <a:pt x="18413" y="11691"/>
                  </a:lnTo>
                  <a:lnTo>
                    <a:pt x="18511" y="11229"/>
                  </a:lnTo>
                  <a:lnTo>
                    <a:pt x="18584" y="10766"/>
                  </a:lnTo>
                  <a:lnTo>
                    <a:pt x="18657" y="10303"/>
                  </a:lnTo>
                  <a:lnTo>
                    <a:pt x="18681" y="9840"/>
                  </a:lnTo>
                  <a:lnTo>
                    <a:pt x="18705" y="9353"/>
                  </a:lnTo>
                  <a:lnTo>
                    <a:pt x="18705" y="9353"/>
                  </a:lnTo>
                  <a:lnTo>
                    <a:pt x="18681" y="8866"/>
                  </a:lnTo>
                  <a:lnTo>
                    <a:pt x="18657" y="8403"/>
                  </a:lnTo>
                  <a:lnTo>
                    <a:pt x="18584" y="7941"/>
                  </a:lnTo>
                  <a:lnTo>
                    <a:pt x="18511" y="7478"/>
                  </a:lnTo>
                  <a:lnTo>
                    <a:pt x="18413" y="7015"/>
                  </a:lnTo>
                  <a:lnTo>
                    <a:pt x="18267" y="6577"/>
                  </a:lnTo>
                  <a:lnTo>
                    <a:pt x="18121" y="6138"/>
                  </a:lnTo>
                  <a:lnTo>
                    <a:pt x="17975" y="5724"/>
                  </a:lnTo>
                  <a:lnTo>
                    <a:pt x="17780" y="5310"/>
                  </a:lnTo>
                  <a:lnTo>
                    <a:pt x="17561" y="4896"/>
                  </a:lnTo>
                  <a:lnTo>
                    <a:pt x="17341" y="4507"/>
                  </a:lnTo>
                  <a:lnTo>
                    <a:pt x="17098" y="4117"/>
                  </a:lnTo>
                  <a:lnTo>
                    <a:pt x="16830" y="3752"/>
                  </a:lnTo>
                  <a:lnTo>
                    <a:pt x="16562" y="3411"/>
                  </a:lnTo>
                  <a:lnTo>
                    <a:pt x="16270" y="3070"/>
                  </a:lnTo>
                  <a:lnTo>
                    <a:pt x="15953" y="2753"/>
                  </a:lnTo>
                  <a:lnTo>
                    <a:pt x="15637" y="2436"/>
                  </a:lnTo>
                  <a:lnTo>
                    <a:pt x="15296" y="2144"/>
                  </a:lnTo>
                  <a:lnTo>
                    <a:pt x="14955" y="1876"/>
                  </a:lnTo>
                  <a:lnTo>
                    <a:pt x="14589" y="1608"/>
                  </a:lnTo>
                  <a:lnTo>
                    <a:pt x="14200" y="1365"/>
                  </a:lnTo>
                  <a:lnTo>
                    <a:pt x="13810" y="1146"/>
                  </a:lnTo>
                  <a:lnTo>
                    <a:pt x="13396" y="926"/>
                  </a:lnTo>
                  <a:lnTo>
                    <a:pt x="12982" y="732"/>
                  </a:lnTo>
                  <a:lnTo>
                    <a:pt x="12568" y="585"/>
                  </a:lnTo>
                  <a:lnTo>
                    <a:pt x="12130" y="439"/>
                  </a:lnTo>
                  <a:lnTo>
                    <a:pt x="11691" y="293"/>
                  </a:lnTo>
                  <a:lnTo>
                    <a:pt x="11228" y="196"/>
                  </a:lnTo>
                  <a:lnTo>
                    <a:pt x="10766" y="123"/>
                  </a:lnTo>
                  <a:lnTo>
                    <a:pt x="10303" y="50"/>
                  </a:lnTo>
                  <a:lnTo>
                    <a:pt x="9840" y="25"/>
                  </a:lnTo>
                  <a:lnTo>
                    <a:pt x="9353" y="1"/>
                  </a:lnTo>
                  <a:lnTo>
                    <a:pt x="9353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" name="Shape 622"/>
            <p:cNvSpPr/>
            <p:nvPr/>
          </p:nvSpPr>
          <p:spPr>
            <a:xfrm>
              <a:off x="6211975" y="3753150"/>
              <a:ext cx="19525" cy="18900"/>
            </a:xfrm>
            <a:custGeom>
              <a:avLst/>
              <a:gdLst/>
              <a:ahLst/>
              <a:cxnLst/>
              <a:rect l="0" t="0" r="0" b="0"/>
              <a:pathLst>
                <a:path w="781" h="756" fill="none" extrusionOk="0">
                  <a:moveTo>
                    <a:pt x="585" y="0"/>
                  </a:moveTo>
                  <a:lnTo>
                    <a:pt x="585" y="0"/>
                  </a:lnTo>
                  <a:lnTo>
                    <a:pt x="658" y="24"/>
                  </a:lnTo>
                  <a:lnTo>
                    <a:pt x="707" y="49"/>
                  </a:lnTo>
                  <a:lnTo>
                    <a:pt x="756" y="122"/>
                  </a:lnTo>
                  <a:lnTo>
                    <a:pt x="780" y="195"/>
                  </a:lnTo>
                  <a:lnTo>
                    <a:pt x="780" y="195"/>
                  </a:lnTo>
                  <a:lnTo>
                    <a:pt x="756" y="268"/>
                  </a:lnTo>
                  <a:lnTo>
                    <a:pt x="707" y="390"/>
                  </a:lnTo>
                  <a:lnTo>
                    <a:pt x="658" y="487"/>
                  </a:lnTo>
                  <a:lnTo>
                    <a:pt x="585" y="560"/>
                  </a:lnTo>
                  <a:lnTo>
                    <a:pt x="585" y="560"/>
                  </a:lnTo>
                  <a:lnTo>
                    <a:pt x="488" y="633"/>
                  </a:lnTo>
                  <a:lnTo>
                    <a:pt x="390" y="706"/>
                  </a:lnTo>
                  <a:lnTo>
                    <a:pt x="293" y="755"/>
                  </a:lnTo>
                  <a:lnTo>
                    <a:pt x="196" y="755"/>
                  </a:lnTo>
                  <a:lnTo>
                    <a:pt x="196" y="755"/>
                  </a:lnTo>
                  <a:lnTo>
                    <a:pt x="122" y="755"/>
                  </a:lnTo>
                  <a:lnTo>
                    <a:pt x="74" y="706"/>
                  </a:lnTo>
                  <a:lnTo>
                    <a:pt x="25" y="633"/>
                  </a:lnTo>
                  <a:lnTo>
                    <a:pt x="1" y="560"/>
                  </a:lnTo>
                  <a:lnTo>
                    <a:pt x="1" y="560"/>
                  </a:lnTo>
                  <a:lnTo>
                    <a:pt x="25" y="487"/>
                  </a:lnTo>
                  <a:lnTo>
                    <a:pt x="74" y="390"/>
                  </a:lnTo>
                  <a:lnTo>
                    <a:pt x="122" y="268"/>
                  </a:lnTo>
                  <a:lnTo>
                    <a:pt x="196" y="195"/>
                  </a:lnTo>
                  <a:lnTo>
                    <a:pt x="196" y="195"/>
                  </a:lnTo>
                  <a:lnTo>
                    <a:pt x="293" y="122"/>
                  </a:lnTo>
                  <a:lnTo>
                    <a:pt x="390" y="49"/>
                  </a:lnTo>
                  <a:lnTo>
                    <a:pt x="488" y="24"/>
                  </a:lnTo>
                  <a:lnTo>
                    <a:pt x="585" y="0"/>
                  </a:lnTo>
                  <a:lnTo>
                    <a:pt x="585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" name="Shape 623"/>
            <p:cNvSpPr/>
            <p:nvPr/>
          </p:nvSpPr>
          <p:spPr>
            <a:xfrm>
              <a:off x="5943475" y="3695900"/>
              <a:ext cx="177800" cy="351350"/>
            </a:xfrm>
            <a:custGeom>
              <a:avLst/>
              <a:gdLst/>
              <a:ahLst/>
              <a:cxnLst/>
              <a:rect l="0" t="0" r="0" b="0"/>
              <a:pathLst>
                <a:path w="7112" h="14054" fill="none" extrusionOk="0">
                  <a:moveTo>
                    <a:pt x="2582" y="780"/>
                  </a:moveTo>
                  <a:lnTo>
                    <a:pt x="2582" y="780"/>
                  </a:lnTo>
                  <a:lnTo>
                    <a:pt x="2752" y="780"/>
                  </a:lnTo>
                  <a:lnTo>
                    <a:pt x="2752" y="780"/>
                  </a:lnTo>
                  <a:lnTo>
                    <a:pt x="2996" y="780"/>
                  </a:lnTo>
                  <a:lnTo>
                    <a:pt x="3215" y="829"/>
                  </a:lnTo>
                  <a:lnTo>
                    <a:pt x="3386" y="878"/>
                  </a:lnTo>
                  <a:lnTo>
                    <a:pt x="3507" y="951"/>
                  </a:lnTo>
                  <a:lnTo>
                    <a:pt x="3507" y="951"/>
                  </a:lnTo>
                  <a:lnTo>
                    <a:pt x="3605" y="1024"/>
                  </a:lnTo>
                  <a:lnTo>
                    <a:pt x="3702" y="1048"/>
                  </a:lnTo>
                  <a:lnTo>
                    <a:pt x="3800" y="1024"/>
                  </a:lnTo>
                  <a:lnTo>
                    <a:pt x="3897" y="951"/>
                  </a:lnTo>
                  <a:lnTo>
                    <a:pt x="3897" y="951"/>
                  </a:lnTo>
                  <a:lnTo>
                    <a:pt x="3970" y="878"/>
                  </a:lnTo>
                  <a:lnTo>
                    <a:pt x="4092" y="829"/>
                  </a:lnTo>
                  <a:lnTo>
                    <a:pt x="4189" y="780"/>
                  </a:lnTo>
                  <a:lnTo>
                    <a:pt x="4262" y="780"/>
                  </a:lnTo>
                  <a:lnTo>
                    <a:pt x="4262" y="780"/>
                  </a:lnTo>
                  <a:lnTo>
                    <a:pt x="4384" y="731"/>
                  </a:lnTo>
                  <a:lnTo>
                    <a:pt x="4506" y="658"/>
                  </a:lnTo>
                  <a:lnTo>
                    <a:pt x="4676" y="537"/>
                  </a:lnTo>
                  <a:lnTo>
                    <a:pt x="4847" y="390"/>
                  </a:lnTo>
                  <a:lnTo>
                    <a:pt x="4847" y="390"/>
                  </a:lnTo>
                  <a:lnTo>
                    <a:pt x="5042" y="244"/>
                  </a:lnTo>
                  <a:lnTo>
                    <a:pt x="5285" y="123"/>
                  </a:lnTo>
                  <a:lnTo>
                    <a:pt x="5529" y="49"/>
                  </a:lnTo>
                  <a:lnTo>
                    <a:pt x="5797" y="1"/>
                  </a:lnTo>
                  <a:lnTo>
                    <a:pt x="5797" y="1"/>
                  </a:lnTo>
                  <a:lnTo>
                    <a:pt x="5894" y="25"/>
                  </a:lnTo>
                  <a:lnTo>
                    <a:pt x="5992" y="49"/>
                  </a:lnTo>
                  <a:lnTo>
                    <a:pt x="6040" y="74"/>
                  </a:lnTo>
                  <a:lnTo>
                    <a:pt x="6089" y="123"/>
                  </a:lnTo>
                  <a:lnTo>
                    <a:pt x="6089" y="171"/>
                  </a:lnTo>
                  <a:lnTo>
                    <a:pt x="6089" y="244"/>
                  </a:lnTo>
                  <a:lnTo>
                    <a:pt x="6040" y="317"/>
                  </a:lnTo>
                  <a:lnTo>
                    <a:pt x="5992" y="390"/>
                  </a:lnTo>
                  <a:lnTo>
                    <a:pt x="5992" y="390"/>
                  </a:lnTo>
                  <a:lnTo>
                    <a:pt x="5845" y="561"/>
                  </a:lnTo>
                  <a:lnTo>
                    <a:pt x="5772" y="707"/>
                  </a:lnTo>
                  <a:lnTo>
                    <a:pt x="5748" y="853"/>
                  </a:lnTo>
                  <a:lnTo>
                    <a:pt x="5772" y="926"/>
                  </a:lnTo>
                  <a:lnTo>
                    <a:pt x="5797" y="951"/>
                  </a:lnTo>
                  <a:lnTo>
                    <a:pt x="5797" y="951"/>
                  </a:lnTo>
                  <a:lnTo>
                    <a:pt x="5870" y="1048"/>
                  </a:lnTo>
                  <a:lnTo>
                    <a:pt x="5918" y="1145"/>
                  </a:lnTo>
                  <a:lnTo>
                    <a:pt x="5967" y="1243"/>
                  </a:lnTo>
                  <a:lnTo>
                    <a:pt x="5992" y="1340"/>
                  </a:lnTo>
                  <a:lnTo>
                    <a:pt x="5992" y="1340"/>
                  </a:lnTo>
                  <a:lnTo>
                    <a:pt x="5967" y="1438"/>
                  </a:lnTo>
                  <a:lnTo>
                    <a:pt x="5918" y="1535"/>
                  </a:lnTo>
                  <a:lnTo>
                    <a:pt x="5870" y="1633"/>
                  </a:lnTo>
                  <a:lnTo>
                    <a:pt x="5797" y="1730"/>
                  </a:lnTo>
                  <a:lnTo>
                    <a:pt x="5797" y="1730"/>
                  </a:lnTo>
                  <a:lnTo>
                    <a:pt x="5748" y="1754"/>
                  </a:lnTo>
                  <a:lnTo>
                    <a:pt x="5699" y="1754"/>
                  </a:lnTo>
                  <a:lnTo>
                    <a:pt x="5553" y="1754"/>
                  </a:lnTo>
                  <a:lnTo>
                    <a:pt x="5383" y="1657"/>
                  </a:lnTo>
                  <a:lnTo>
                    <a:pt x="5212" y="1535"/>
                  </a:lnTo>
                  <a:lnTo>
                    <a:pt x="5212" y="1535"/>
                  </a:lnTo>
                  <a:lnTo>
                    <a:pt x="5066" y="1389"/>
                  </a:lnTo>
                  <a:lnTo>
                    <a:pt x="4896" y="1316"/>
                  </a:lnTo>
                  <a:lnTo>
                    <a:pt x="4749" y="1292"/>
                  </a:lnTo>
                  <a:lnTo>
                    <a:pt x="4701" y="1316"/>
                  </a:lnTo>
                  <a:lnTo>
                    <a:pt x="4652" y="1340"/>
                  </a:lnTo>
                  <a:lnTo>
                    <a:pt x="4652" y="1340"/>
                  </a:lnTo>
                  <a:lnTo>
                    <a:pt x="4555" y="1413"/>
                  </a:lnTo>
                  <a:lnTo>
                    <a:pt x="4457" y="1486"/>
                  </a:lnTo>
                  <a:lnTo>
                    <a:pt x="4360" y="1511"/>
                  </a:lnTo>
                  <a:lnTo>
                    <a:pt x="4262" y="1535"/>
                  </a:lnTo>
                  <a:lnTo>
                    <a:pt x="4262" y="1535"/>
                  </a:lnTo>
                  <a:lnTo>
                    <a:pt x="4116" y="1559"/>
                  </a:lnTo>
                  <a:lnTo>
                    <a:pt x="4043" y="1584"/>
                  </a:lnTo>
                  <a:lnTo>
                    <a:pt x="3994" y="1633"/>
                  </a:lnTo>
                  <a:lnTo>
                    <a:pt x="3994" y="1633"/>
                  </a:lnTo>
                  <a:lnTo>
                    <a:pt x="3946" y="1657"/>
                  </a:lnTo>
                  <a:lnTo>
                    <a:pt x="3873" y="1681"/>
                  </a:lnTo>
                  <a:lnTo>
                    <a:pt x="3702" y="1730"/>
                  </a:lnTo>
                  <a:lnTo>
                    <a:pt x="3702" y="1730"/>
                  </a:lnTo>
                  <a:lnTo>
                    <a:pt x="3605" y="1730"/>
                  </a:lnTo>
                  <a:lnTo>
                    <a:pt x="3507" y="1779"/>
                  </a:lnTo>
                  <a:lnTo>
                    <a:pt x="3410" y="1827"/>
                  </a:lnTo>
                  <a:lnTo>
                    <a:pt x="3312" y="1900"/>
                  </a:lnTo>
                  <a:lnTo>
                    <a:pt x="3312" y="1900"/>
                  </a:lnTo>
                  <a:lnTo>
                    <a:pt x="3288" y="1949"/>
                  </a:lnTo>
                  <a:lnTo>
                    <a:pt x="3288" y="2022"/>
                  </a:lnTo>
                  <a:lnTo>
                    <a:pt x="3288" y="2144"/>
                  </a:lnTo>
                  <a:lnTo>
                    <a:pt x="3386" y="2314"/>
                  </a:lnTo>
                  <a:lnTo>
                    <a:pt x="3507" y="2485"/>
                  </a:lnTo>
                  <a:lnTo>
                    <a:pt x="3507" y="2485"/>
                  </a:lnTo>
                  <a:lnTo>
                    <a:pt x="3605" y="2558"/>
                  </a:lnTo>
                  <a:lnTo>
                    <a:pt x="3702" y="2582"/>
                  </a:lnTo>
                  <a:lnTo>
                    <a:pt x="3800" y="2607"/>
                  </a:lnTo>
                  <a:lnTo>
                    <a:pt x="3921" y="2607"/>
                  </a:lnTo>
                  <a:lnTo>
                    <a:pt x="4043" y="2582"/>
                  </a:lnTo>
                  <a:lnTo>
                    <a:pt x="4141" y="2534"/>
                  </a:lnTo>
                  <a:lnTo>
                    <a:pt x="4262" y="2461"/>
                  </a:lnTo>
                  <a:lnTo>
                    <a:pt x="4360" y="2388"/>
                  </a:lnTo>
                  <a:lnTo>
                    <a:pt x="4360" y="2388"/>
                  </a:lnTo>
                  <a:lnTo>
                    <a:pt x="4555" y="2193"/>
                  </a:lnTo>
                  <a:lnTo>
                    <a:pt x="4749" y="2047"/>
                  </a:lnTo>
                  <a:lnTo>
                    <a:pt x="4920" y="1949"/>
                  </a:lnTo>
                  <a:lnTo>
                    <a:pt x="5042" y="1900"/>
                  </a:lnTo>
                  <a:lnTo>
                    <a:pt x="5042" y="1900"/>
                  </a:lnTo>
                  <a:lnTo>
                    <a:pt x="5115" y="1925"/>
                  </a:lnTo>
                  <a:lnTo>
                    <a:pt x="5163" y="1974"/>
                  </a:lnTo>
                  <a:lnTo>
                    <a:pt x="5212" y="2022"/>
                  </a:lnTo>
                  <a:lnTo>
                    <a:pt x="5212" y="2095"/>
                  </a:lnTo>
                  <a:lnTo>
                    <a:pt x="5212" y="2095"/>
                  </a:lnTo>
                  <a:lnTo>
                    <a:pt x="5236" y="2168"/>
                  </a:lnTo>
                  <a:lnTo>
                    <a:pt x="5285" y="2241"/>
                  </a:lnTo>
                  <a:lnTo>
                    <a:pt x="5334" y="2266"/>
                  </a:lnTo>
                  <a:lnTo>
                    <a:pt x="5407" y="2290"/>
                  </a:lnTo>
                  <a:lnTo>
                    <a:pt x="5407" y="2290"/>
                  </a:lnTo>
                  <a:lnTo>
                    <a:pt x="5504" y="2314"/>
                  </a:lnTo>
                  <a:lnTo>
                    <a:pt x="5602" y="2339"/>
                  </a:lnTo>
                  <a:lnTo>
                    <a:pt x="5699" y="2412"/>
                  </a:lnTo>
                  <a:lnTo>
                    <a:pt x="5797" y="2485"/>
                  </a:lnTo>
                  <a:lnTo>
                    <a:pt x="5797" y="2485"/>
                  </a:lnTo>
                  <a:lnTo>
                    <a:pt x="5845" y="2558"/>
                  </a:lnTo>
                  <a:lnTo>
                    <a:pt x="5870" y="2680"/>
                  </a:lnTo>
                  <a:lnTo>
                    <a:pt x="5845" y="2777"/>
                  </a:lnTo>
                  <a:lnTo>
                    <a:pt x="5797" y="2850"/>
                  </a:lnTo>
                  <a:lnTo>
                    <a:pt x="5797" y="2850"/>
                  </a:lnTo>
                  <a:lnTo>
                    <a:pt x="5699" y="2923"/>
                  </a:lnTo>
                  <a:lnTo>
                    <a:pt x="5602" y="2996"/>
                  </a:lnTo>
                  <a:lnTo>
                    <a:pt x="5504" y="3045"/>
                  </a:lnTo>
                  <a:lnTo>
                    <a:pt x="5407" y="3045"/>
                  </a:lnTo>
                  <a:lnTo>
                    <a:pt x="5407" y="3045"/>
                  </a:lnTo>
                  <a:lnTo>
                    <a:pt x="5310" y="3069"/>
                  </a:lnTo>
                  <a:lnTo>
                    <a:pt x="5163" y="3167"/>
                  </a:lnTo>
                  <a:lnTo>
                    <a:pt x="4993" y="3289"/>
                  </a:lnTo>
                  <a:lnTo>
                    <a:pt x="4847" y="3435"/>
                  </a:lnTo>
                  <a:lnTo>
                    <a:pt x="4847" y="3435"/>
                  </a:lnTo>
                  <a:lnTo>
                    <a:pt x="4676" y="3581"/>
                  </a:lnTo>
                  <a:lnTo>
                    <a:pt x="4506" y="3703"/>
                  </a:lnTo>
                  <a:lnTo>
                    <a:pt x="4384" y="3776"/>
                  </a:lnTo>
                  <a:lnTo>
                    <a:pt x="4262" y="3800"/>
                  </a:lnTo>
                  <a:lnTo>
                    <a:pt x="4262" y="3800"/>
                  </a:lnTo>
                  <a:lnTo>
                    <a:pt x="4141" y="3849"/>
                  </a:lnTo>
                  <a:lnTo>
                    <a:pt x="3970" y="3971"/>
                  </a:lnTo>
                  <a:lnTo>
                    <a:pt x="3726" y="4165"/>
                  </a:lnTo>
                  <a:lnTo>
                    <a:pt x="3483" y="4409"/>
                  </a:lnTo>
                  <a:lnTo>
                    <a:pt x="3142" y="4750"/>
                  </a:lnTo>
                  <a:lnTo>
                    <a:pt x="3142" y="4750"/>
                  </a:lnTo>
                  <a:lnTo>
                    <a:pt x="3020" y="4847"/>
                  </a:lnTo>
                  <a:lnTo>
                    <a:pt x="2874" y="4969"/>
                  </a:lnTo>
                  <a:lnTo>
                    <a:pt x="2557" y="5164"/>
                  </a:lnTo>
                  <a:lnTo>
                    <a:pt x="2265" y="5286"/>
                  </a:lnTo>
                  <a:lnTo>
                    <a:pt x="2119" y="5310"/>
                  </a:lnTo>
                  <a:lnTo>
                    <a:pt x="1997" y="5335"/>
                  </a:lnTo>
                  <a:lnTo>
                    <a:pt x="1997" y="5335"/>
                  </a:lnTo>
                  <a:lnTo>
                    <a:pt x="1754" y="5335"/>
                  </a:lnTo>
                  <a:lnTo>
                    <a:pt x="1535" y="5383"/>
                  </a:lnTo>
                  <a:lnTo>
                    <a:pt x="1364" y="5456"/>
                  </a:lnTo>
                  <a:lnTo>
                    <a:pt x="1242" y="5529"/>
                  </a:lnTo>
                  <a:lnTo>
                    <a:pt x="1242" y="5529"/>
                  </a:lnTo>
                  <a:lnTo>
                    <a:pt x="1169" y="5602"/>
                  </a:lnTo>
                  <a:lnTo>
                    <a:pt x="1096" y="5700"/>
                  </a:lnTo>
                  <a:lnTo>
                    <a:pt x="1047" y="5797"/>
                  </a:lnTo>
                  <a:lnTo>
                    <a:pt x="1047" y="5895"/>
                  </a:lnTo>
                  <a:lnTo>
                    <a:pt x="1047" y="5895"/>
                  </a:lnTo>
                  <a:lnTo>
                    <a:pt x="1047" y="5992"/>
                  </a:lnTo>
                  <a:lnTo>
                    <a:pt x="1096" y="6090"/>
                  </a:lnTo>
                  <a:lnTo>
                    <a:pt x="1169" y="6187"/>
                  </a:lnTo>
                  <a:lnTo>
                    <a:pt x="1242" y="6284"/>
                  </a:lnTo>
                  <a:lnTo>
                    <a:pt x="1242" y="6284"/>
                  </a:lnTo>
                  <a:lnTo>
                    <a:pt x="1315" y="6357"/>
                  </a:lnTo>
                  <a:lnTo>
                    <a:pt x="1413" y="6406"/>
                  </a:lnTo>
                  <a:lnTo>
                    <a:pt x="1535" y="6455"/>
                  </a:lnTo>
                  <a:lnTo>
                    <a:pt x="1608" y="6455"/>
                  </a:lnTo>
                  <a:lnTo>
                    <a:pt x="1608" y="6455"/>
                  </a:lnTo>
                  <a:lnTo>
                    <a:pt x="1729" y="6504"/>
                  </a:lnTo>
                  <a:lnTo>
                    <a:pt x="1876" y="6601"/>
                  </a:lnTo>
                  <a:lnTo>
                    <a:pt x="2070" y="6747"/>
                  </a:lnTo>
                  <a:lnTo>
                    <a:pt x="2290" y="6942"/>
                  </a:lnTo>
                  <a:lnTo>
                    <a:pt x="2290" y="6942"/>
                  </a:lnTo>
                  <a:lnTo>
                    <a:pt x="2484" y="7137"/>
                  </a:lnTo>
                  <a:lnTo>
                    <a:pt x="2679" y="7283"/>
                  </a:lnTo>
                  <a:lnTo>
                    <a:pt x="2825" y="7380"/>
                  </a:lnTo>
                  <a:lnTo>
                    <a:pt x="2947" y="7405"/>
                  </a:lnTo>
                  <a:lnTo>
                    <a:pt x="2947" y="7405"/>
                  </a:lnTo>
                  <a:lnTo>
                    <a:pt x="3093" y="7380"/>
                  </a:lnTo>
                  <a:lnTo>
                    <a:pt x="3166" y="7356"/>
                  </a:lnTo>
                  <a:lnTo>
                    <a:pt x="3239" y="7332"/>
                  </a:lnTo>
                  <a:lnTo>
                    <a:pt x="3239" y="7332"/>
                  </a:lnTo>
                  <a:lnTo>
                    <a:pt x="3288" y="7283"/>
                  </a:lnTo>
                  <a:lnTo>
                    <a:pt x="3410" y="7259"/>
                  </a:lnTo>
                  <a:lnTo>
                    <a:pt x="3556" y="7234"/>
                  </a:lnTo>
                  <a:lnTo>
                    <a:pt x="3702" y="7234"/>
                  </a:lnTo>
                  <a:lnTo>
                    <a:pt x="3702" y="7234"/>
                  </a:lnTo>
                  <a:lnTo>
                    <a:pt x="3873" y="7234"/>
                  </a:lnTo>
                  <a:lnTo>
                    <a:pt x="4019" y="7283"/>
                  </a:lnTo>
                  <a:lnTo>
                    <a:pt x="4165" y="7332"/>
                  </a:lnTo>
                  <a:lnTo>
                    <a:pt x="4262" y="7429"/>
                  </a:lnTo>
                  <a:lnTo>
                    <a:pt x="4262" y="7429"/>
                  </a:lnTo>
                  <a:lnTo>
                    <a:pt x="4360" y="7502"/>
                  </a:lnTo>
                  <a:lnTo>
                    <a:pt x="4457" y="7551"/>
                  </a:lnTo>
                  <a:lnTo>
                    <a:pt x="4555" y="7600"/>
                  </a:lnTo>
                  <a:lnTo>
                    <a:pt x="4652" y="7600"/>
                  </a:lnTo>
                  <a:lnTo>
                    <a:pt x="4652" y="7600"/>
                  </a:lnTo>
                  <a:lnTo>
                    <a:pt x="4749" y="7648"/>
                  </a:lnTo>
                  <a:lnTo>
                    <a:pt x="4896" y="7721"/>
                  </a:lnTo>
                  <a:lnTo>
                    <a:pt x="5066" y="7843"/>
                  </a:lnTo>
                  <a:lnTo>
                    <a:pt x="5212" y="7989"/>
                  </a:lnTo>
                  <a:lnTo>
                    <a:pt x="5212" y="7989"/>
                  </a:lnTo>
                  <a:lnTo>
                    <a:pt x="5383" y="8135"/>
                  </a:lnTo>
                  <a:lnTo>
                    <a:pt x="5553" y="8257"/>
                  </a:lnTo>
                  <a:lnTo>
                    <a:pt x="5699" y="8330"/>
                  </a:lnTo>
                  <a:lnTo>
                    <a:pt x="5797" y="8355"/>
                  </a:lnTo>
                  <a:lnTo>
                    <a:pt x="5797" y="8355"/>
                  </a:lnTo>
                  <a:lnTo>
                    <a:pt x="5870" y="8379"/>
                  </a:lnTo>
                  <a:lnTo>
                    <a:pt x="5992" y="8428"/>
                  </a:lnTo>
                  <a:lnTo>
                    <a:pt x="6089" y="8476"/>
                  </a:lnTo>
                  <a:lnTo>
                    <a:pt x="6162" y="8549"/>
                  </a:lnTo>
                  <a:lnTo>
                    <a:pt x="6162" y="8549"/>
                  </a:lnTo>
                  <a:lnTo>
                    <a:pt x="6259" y="8622"/>
                  </a:lnTo>
                  <a:lnTo>
                    <a:pt x="6357" y="8695"/>
                  </a:lnTo>
                  <a:lnTo>
                    <a:pt x="6454" y="8720"/>
                  </a:lnTo>
                  <a:lnTo>
                    <a:pt x="6552" y="8744"/>
                  </a:lnTo>
                  <a:lnTo>
                    <a:pt x="6552" y="8744"/>
                  </a:lnTo>
                  <a:lnTo>
                    <a:pt x="6649" y="8769"/>
                  </a:lnTo>
                  <a:lnTo>
                    <a:pt x="6747" y="8793"/>
                  </a:lnTo>
                  <a:lnTo>
                    <a:pt x="6844" y="8866"/>
                  </a:lnTo>
                  <a:lnTo>
                    <a:pt x="6941" y="8939"/>
                  </a:lnTo>
                  <a:lnTo>
                    <a:pt x="6941" y="8939"/>
                  </a:lnTo>
                  <a:lnTo>
                    <a:pt x="7014" y="9036"/>
                  </a:lnTo>
                  <a:lnTo>
                    <a:pt x="7063" y="9134"/>
                  </a:lnTo>
                  <a:lnTo>
                    <a:pt x="7112" y="9231"/>
                  </a:lnTo>
                  <a:lnTo>
                    <a:pt x="7112" y="9304"/>
                  </a:lnTo>
                  <a:lnTo>
                    <a:pt x="7112" y="9304"/>
                  </a:lnTo>
                  <a:lnTo>
                    <a:pt x="7112" y="9402"/>
                  </a:lnTo>
                  <a:lnTo>
                    <a:pt x="7063" y="9499"/>
                  </a:lnTo>
                  <a:lnTo>
                    <a:pt x="7014" y="9597"/>
                  </a:lnTo>
                  <a:lnTo>
                    <a:pt x="6941" y="9694"/>
                  </a:lnTo>
                  <a:lnTo>
                    <a:pt x="6941" y="9694"/>
                  </a:lnTo>
                  <a:lnTo>
                    <a:pt x="6868" y="9791"/>
                  </a:lnTo>
                  <a:lnTo>
                    <a:pt x="6795" y="9889"/>
                  </a:lnTo>
                  <a:lnTo>
                    <a:pt x="6747" y="9986"/>
                  </a:lnTo>
                  <a:lnTo>
                    <a:pt x="6747" y="10084"/>
                  </a:lnTo>
                  <a:lnTo>
                    <a:pt x="6747" y="10084"/>
                  </a:lnTo>
                  <a:lnTo>
                    <a:pt x="6722" y="10181"/>
                  </a:lnTo>
                  <a:lnTo>
                    <a:pt x="6625" y="10327"/>
                  </a:lnTo>
                  <a:lnTo>
                    <a:pt x="6503" y="10473"/>
                  </a:lnTo>
                  <a:lnTo>
                    <a:pt x="6357" y="10644"/>
                  </a:lnTo>
                  <a:lnTo>
                    <a:pt x="6357" y="10644"/>
                  </a:lnTo>
                  <a:lnTo>
                    <a:pt x="6211" y="10814"/>
                  </a:lnTo>
                  <a:lnTo>
                    <a:pt x="6089" y="10961"/>
                  </a:lnTo>
                  <a:lnTo>
                    <a:pt x="6016" y="11107"/>
                  </a:lnTo>
                  <a:lnTo>
                    <a:pt x="5992" y="11204"/>
                  </a:lnTo>
                  <a:lnTo>
                    <a:pt x="5992" y="11204"/>
                  </a:lnTo>
                  <a:lnTo>
                    <a:pt x="5943" y="11326"/>
                  </a:lnTo>
                  <a:lnTo>
                    <a:pt x="5870" y="11472"/>
                  </a:lnTo>
                  <a:lnTo>
                    <a:pt x="5748" y="11618"/>
                  </a:lnTo>
                  <a:lnTo>
                    <a:pt x="5602" y="11789"/>
                  </a:lnTo>
                  <a:lnTo>
                    <a:pt x="5602" y="11789"/>
                  </a:lnTo>
                  <a:lnTo>
                    <a:pt x="5456" y="11935"/>
                  </a:lnTo>
                  <a:lnTo>
                    <a:pt x="5334" y="12105"/>
                  </a:lnTo>
                  <a:lnTo>
                    <a:pt x="5261" y="12251"/>
                  </a:lnTo>
                  <a:lnTo>
                    <a:pt x="5212" y="12349"/>
                  </a:lnTo>
                  <a:lnTo>
                    <a:pt x="5212" y="12349"/>
                  </a:lnTo>
                  <a:lnTo>
                    <a:pt x="5188" y="12446"/>
                  </a:lnTo>
                  <a:lnTo>
                    <a:pt x="5139" y="12568"/>
                  </a:lnTo>
                  <a:lnTo>
                    <a:pt x="5042" y="12714"/>
                  </a:lnTo>
                  <a:lnTo>
                    <a:pt x="4944" y="12836"/>
                  </a:lnTo>
                  <a:lnTo>
                    <a:pt x="4944" y="12836"/>
                  </a:lnTo>
                  <a:lnTo>
                    <a:pt x="4822" y="12958"/>
                  </a:lnTo>
                  <a:lnTo>
                    <a:pt x="4725" y="13079"/>
                  </a:lnTo>
                  <a:lnTo>
                    <a:pt x="4676" y="13201"/>
                  </a:lnTo>
                  <a:lnTo>
                    <a:pt x="4652" y="13299"/>
                  </a:lnTo>
                  <a:lnTo>
                    <a:pt x="4652" y="13299"/>
                  </a:lnTo>
                  <a:lnTo>
                    <a:pt x="4676" y="13469"/>
                  </a:lnTo>
                  <a:lnTo>
                    <a:pt x="4701" y="13542"/>
                  </a:lnTo>
                  <a:lnTo>
                    <a:pt x="4749" y="13591"/>
                  </a:lnTo>
                  <a:lnTo>
                    <a:pt x="4749" y="13591"/>
                  </a:lnTo>
                  <a:lnTo>
                    <a:pt x="4774" y="13640"/>
                  </a:lnTo>
                  <a:lnTo>
                    <a:pt x="4822" y="13713"/>
                  </a:lnTo>
                  <a:lnTo>
                    <a:pt x="4847" y="13883"/>
                  </a:lnTo>
                  <a:lnTo>
                    <a:pt x="4847" y="13883"/>
                  </a:lnTo>
                  <a:lnTo>
                    <a:pt x="4822" y="13956"/>
                  </a:lnTo>
                  <a:lnTo>
                    <a:pt x="4774" y="14005"/>
                  </a:lnTo>
                  <a:lnTo>
                    <a:pt x="4725" y="14054"/>
                  </a:lnTo>
                  <a:lnTo>
                    <a:pt x="4652" y="14054"/>
                  </a:lnTo>
                  <a:lnTo>
                    <a:pt x="4652" y="14054"/>
                  </a:lnTo>
                  <a:lnTo>
                    <a:pt x="4555" y="14054"/>
                  </a:lnTo>
                  <a:lnTo>
                    <a:pt x="4457" y="14005"/>
                  </a:lnTo>
                  <a:lnTo>
                    <a:pt x="4360" y="13956"/>
                  </a:lnTo>
                  <a:lnTo>
                    <a:pt x="4262" y="13883"/>
                  </a:lnTo>
                  <a:lnTo>
                    <a:pt x="4262" y="13883"/>
                  </a:lnTo>
                  <a:lnTo>
                    <a:pt x="4189" y="13761"/>
                  </a:lnTo>
                  <a:lnTo>
                    <a:pt x="4141" y="13615"/>
                  </a:lnTo>
                  <a:lnTo>
                    <a:pt x="4092" y="13469"/>
                  </a:lnTo>
                  <a:lnTo>
                    <a:pt x="4092" y="13299"/>
                  </a:lnTo>
                  <a:lnTo>
                    <a:pt x="4092" y="13299"/>
                  </a:lnTo>
                  <a:lnTo>
                    <a:pt x="4067" y="13152"/>
                  </a:lnTo>
                  <a:lnTo>
                    <a:pt x="4019" y="12982"/>
                  </a:lnTo>
                  <a:lnTo>
                    <a:pt x="3970" y="12836"/>
                  </a:lnTo>
                  <a:lnTo>
                    <a:pt x="3897" y="12738"/>
                  </a:lnTo>
                  <a:lnTo>
                    <a:pt x="3897" y="12738"/>
                  </a:lnTo>
                  <a:lnTo>
                    <a:pt x="3848" y="12690"/>
                  </a:lnTo>
                  <a:lnTo>
                    <a:pt x="3824" y="12592"/>
                  </a:lnTo>
                  <a:lnTo>
                    <a:pt x="3751" y="12349"/>
                  </a:lnTo>
                  <a:lnTo>
                    <a:pt x="3726" y="12056"/>
                  </a:lnTo>
                  <a:lnTo>
                    <a:pt x="3702" y="11716"/>
                  </a:lnTo>
                  <a:lnTo>
                    <a:pt x="3702" y="11472"/>
                  </a:lnTo>
                  <a:lnTo>
                    <a:pt x="3702" y="11472"/>
                  </a:lnTo>
                  <a:lnTo>
                    <a:pt x="3702" y="11301"/>
                  </a:lnTo>
                  <a:lnTo>
                    <a:pt x="3653" y="11107"/>
                  </a:lnTo>
                  <a:lnTo>
                    <a:pt x="3629" y="10936"/>
                  </a:lnTo>
                  <a:lnTo>
                    <a:pt x="3556" y="10741"/>
                  </a:lnTo>
                  <a:lnTo>
                    <a:pt x="3483" y="10571"/>
                  </a:lnTo>
                  <a:lnTo>
                    <a:pt x="3410" y="10425"/>
                  </a:lnTo>
                  <a:lnTo>
                    <a:pt x="3312" y="10279"/>
                  </a:lnTo>
                  <a:lnTo>
                    <a:pt x="3239" y="10181"/>
                  </a:lnTo>
                  <a:lnTo>
                    <a:pt x="3239" y="10181"/>
                  </a:lnTo>
                  <a:lnTo>
                    <a:pt x="3045" y="9962"/>
                  </a:lnTo>
                  <a:lnTo>
                    <a:pt x="2898" y="9767"/>
                  </a:lnTo>
                  <a:lnTo>
                    <a:pt x="2801" y="9621"/>
                  </a:lnTo>
                  <a:lnTo>
                    <a:pt x="2752" y="9499"/>
                  </a:lnTo>
                  <a:lnTo>
                    <a:pt x="2752" y="9499"/>
                  </a:lnTo>
                  <a:lnTo>
                    <a:pt x="2728" y="9353"/>
                  </a:lnTo>
                  <a:lnTo>
                    <a:pt x="2704" y="9280"/>
                  </a:lnTo>
                  <a:lnTo>
                    <a:pt x="2655" y="9231"/>
                  </a:lnTo>
                  <a:lnTo>
                    <a:pt x="2655" y="9231"/>
                  </a:lnTo>
                  <a:lnTo>
                    <a:pt x="2631" y="9158"/>
                  </a:lnTo>
                  <a:lnTo>
                    <a:pt x="2582" y="9036"/>
                  </a:lnTo>
                  <a:lnTo>
                    <a:pt x="2582" y="8890"/>
                  </a:lnTo>
                  <a:lnTo>
                    <a:pt x="2557" y="8744"/>
                  </a:lnTo>
                  <a:lnTo>
                    <a:pt x="2557" y="8744"/>
                  </a:lnTo>
                  <a:lnTo>
                    <a:pt x="2582" y="8598"/>
                  </a:lnTo>
                  <a:lnTo>
                    <a:pt x="2582" y="8452"/>
                  </a:lnTo>
                  <a:lnTo>
                    <a:pt x="2631" y="8330"/>
                  </a:lnTo>
                  <a:lnTo>
                    <a:pt x="2655" y="8281"/>
                  </a:lnTo>
                  <a:lnTo>
                    <a:pt x="2655" y="8281"/>
                  </a:lnTo>
                  <a:lnTo>
                    <a:pt x="2704" y="8208"/>
                  </a:lnTo>
                  <a:lnTo>
                    <a:pt x="2728" y="8160"/>
                  </a:lnTo>
                  <a:lnTo>
                    <a:pt x="2752" y="7989"/>
                  </a:lnTo>
                  <a:lnTo>
                    <a:pt x="2752" y="7989"/>
                  </a:lnTo>
                  <a:lnTo>
                    <a:pt x="2728" y="7819"/>
                  </a:lnTo>
                  <a:lnTo>
                    <a:pt x="2704" y="7746"/>
                  </a:lnTo>
                  <a:lnTo>
                    <a:pt x="2655" y="7697"/>
                  </a:lnTo>
                  <a:lnTo>
                    <a:pt x="2655" y="7697"/>
                  </a:lnTo>
                  <a:lnTo>
                    <a:pt x="2606" y="7673"/>
                  </a:lnTo>
                  <a:lnTo>
                    <a:pt x="2533" y="7624"/>
                  </a:lnTo>
                  <a:lnTo>
                    <a:pt x="2363" y="7600"/>
                  </a:lnTo>
                  <a:lnTo>
                    <a:pt x="2363" y="7600"/>
                  </a:lnTo>
                  <a:lnTo>
                    <a:pt x="2265" y="7575"/>
                  </a:lnTo>
                  <a:lnTo>
                    <a:pt x="2119" y="7502"/>
                  </a:lnTo>
                  <a:lnTo>
                    <a:pt x="1973" y="7380"/>
                  </a:lnTo>
                  <a:lnTo>
                    <a:pt x="1802" y="7234"/>
                  </a:lnTo>
                  <a:lnTo>
                    <a:pt x="1802" y="7234"/>
                  </a:lnTo>
                  <a:lnTo>
                    <a:pt x="1632" y="7088"/>
                  </a:lnTo>
                  <a:lnTo>
                    <a:pt x="1486" y="6966"/>
                  </a:lnTo>
                  <a:lnTo>
                    <a:pt x="1340" y="6869"/>
                  </a:lnTo>
                  <a:lnTo>
                    <a:pt x="1242" y="6845"/>
                  </a:lnTo>
                  <a:lnTo>
                    <a:pt x="1242" y="6845"/>
                  </a:lnTo>
                  <a:lnTo>
                    <a:pt x="1121" y="6796"/>
                  </a:lnTo>
                  <a:lnTo>
                    <a:pt x="926" y="6674"/>
                  </a:lnTo>
                  <a:lnTo>
                    <a:pt x="706" y="6504"/>
                  </a:lnTo>
                  <a:lnTo>
                    <a:pt x="463" y="6284"/>
                  </a:lnTo>
                  <a:lnTo>
                    <a:pt x="463" y="6284"/>
                  </a:lnTo>
                  <a:lnTo>
                    <a:pt x="171" y="5919"/>
                  </a:lnTo>
                  <a:lnTo>
                    <a:pt x="0" y="5700"/>
                  </a:lnTo>
                  <a:lnTo>
                    <a:pt x="0" y="5700"/>
                  </a:lnTo>
                  <a:lnTo>
                    <a:pt x="0" y="572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" name="Shape 624"/>
            <p:cNvSpPr/>
            <p:nvPr/>
          </p:nvSpPr>
          <p:spPr>
            <a:xfrm>
              <a:off x="6128575" y="3695900"/>
              <a:ext cx="86475" cy="47525"/>
            </a:xfrm>
            <a:custGeom>
              <a:avLst/>
              <a:gdLst/>
              <a:ahLst/>
              <a:cxnLst/>
              <a:rect l="0" t="0" r="0" b="0"/>
              <a:pathLst>
                <a:path w="3459" h="1901" fill="none" extrusionOk="0">
                  <a:moveTo>
                    <a:pt x="2022" y="1340"/>
                  </a:moveTo>
                  <a:lnTo>
                    <a:pt x="2022" y="1340"/>
                  </a:lnTo>
                  <a:lnTo>
                    <a:pt x="1924" y="1413"/>
                  </a:lnTo>
                  <a:lnTo>
                    <a:pt x="1827" y="1486"/>
                  </a:lnTo>
                  <a:lnTo>
                    <a:pt x="1729" y="1511"/>
                  </a:lnTo>
                  <a:lnTo>
                    <a:pt x="1632" y="1535"/>
                  </a:lnTo>
                  <a:lnTo>
                    <a:pt x="1632" y="1535"/>
                  </a:lnTo>
                  <a:lnTo>
                    <a:pt x="1559" y="1535"/>
                  </a:lnTo>
                  <a:lnTo>
                    <a:pt x="1461" y="1584"/>
                  </a:lnTo>
                  <a:lnTo>
                    <a:pt x="1340" y="1657"/>
                  </a:lnTo>
                  <a:lnTo>
                    <a:pt x="1267" y="1730"/>
                  </a:lnTo>
                  <a:lnTo>
                    <a:pt x="1267" y="1730"/>
                  </a:lnTo>
                  <a:lnTo>
                    <a:pt x="1169" y="1803"/>
                  </a:lnTo>
                  <a:lnTo>
                    <a:pt x="1072" y="1852"/>
                  </a:lnTo>
                  <a:lnTo>
                    <a:pt x="974" y="1900"/>
                  </a:lnTo>
                  <a:lnTo>
                    <a:pt x="877" y="1900"/>
                  </a:lnTo>
                  <a:lnTo>
                    <a:pt x="877" y="1900"/>
                  </a:lnTo>
                  <a:lnTo>
                    <a:pt x="779" y="1900"/>
                  </a:lnTo>
                  <a:lnTo>
                    <a:pt x="682" y="1852"/>
                  </a:lnTo>
                  <a:lnTo>
                    <a:pt x="585" y="1803"/>
                  </a:lnTo>
                  <a:lnTo>
                    <a:pt x="512" y="1730"/>
                  </a:lnTo>
                  <a:lnTo>
                    <a:pt x="512" y="1730"/>
                  </a:lnTo>
                  <a:lnTo>
                    <a:pt x="438" y="1633"/>
                  </a:lnTo>
                  <a:lnTo>
                    <a:pt x="414" y="1535"/>
                  </a:lnTo>
                  <a:lnTo>
                    <a:pt x="438" y="1438"/>
                  </a:lnTo>
                  <a:lnTo>
                    <a:pt x="512" y="1340"/>
                  </a:lnTo>
                  <a:lnTo>
                    <a:pt x="512" y="1340"/>
                  </a:lnTo>
                  <a:lnTo>
                    <a:pt x="585" y="1243"/>
                  </a:lnTo>
                  <a:lnTo>
                    <a:pt x="633" y="1145"/>
                  </a:lnTo>
                  <a:lnTo>
                    <a:pt x="682" y="1048"/>
                  </a:lnTo>
                  <a:lnTo>
                    <a:pt x="682" y="951"/>
                  </a:lnTo>
                  <a:lnTo>
                    <a:pt x="682" y="951"/>
                  </a:lnTo>
                  <a:lnTo>
                    <a:pt x="658" y="804"/>
                  </a:lnTo>
                  <a:lnTo>
                    <a:pt x="633" y="731"/>
                  </a:lnTo>
                  <a:lnTo>
                    <a:pt x="585" y="683"/>
                  </a:lnTo>
                  <a:lnTo>
                    <a:pt x="585" y="683"/>
                  </a:lnTo>
                  <a:lnTo>
                    <a:pt x="536" y="634"/>
                  </a:lnTo>
                  <a:lnTo>
                    <a:pt x="463" y="610"/>
                  </a:lnTo>
                  <a:lnTo>
                    <a:pt x="317" y="585"/>
                  </a:lnTo>
                  <a:lnTo>
                    <a:pt x="317" y="585"/>
                  </a:lnTo>
                  <a:lnTo>
                    <a:pt x="146" y="561"/>
                  </a:lnTo>
                  <a:lnTo>
                    <a:pt x="73" y="512"/>
                  </a:lnTo>
                  <a:lnTo>
                    <a:pt x="24" y="488"/>
                  </a:lnTo>
                  <a:lnTo>
                    <a:pt x="24" y="488"/>
                  </a:lnTo>
                  <a:lnTo>
                    <a:pt x="0" y="439"/>
                  </a:lnTo>
                  <a:lnTo>
                    <a:pt x="24" y="366"/>
                  </a:lnTo>
                  <a:lnTo>
                    <a:pt x="49" y="293"/>
                  </a:lnTo>
                  <a:lnTo>
                    <a:pt x="122" y="196"/>
                  </a:lnTo>
                  <a:lnTo>
                    <a:pt x="122" y="196"/>
                  </a:lnTo>
                  <a:lnTo>
                    <a:pt x="171" y="171"/>
                  </a:lnTo>
                  <a:lnTo>
                    <a:pt x="268" y="123"/>
                  </a:lnTo>
                  <a:lnTo>
                    <a:pt x="512" y="74"/>
                  </a:lnTo>
                  <a:lnTo>
                    <a:pt x="804" y="25"/>
                  </a:lnTo>
                  <a:lnTo>
                    <a:pt x="1145" y="1"/>
                  </a:lnTo>
                  <a:lnTo>
                    <a:pt x="2509" y="1"/>
                  </a:lnTo>
                  <a:lnTo>
                    <a:pt x="2509" y="1"/>
                  </a:lnTo>
                  <a:lnTo>
                    <a:pt x="2850" y="25"/>
                  </a:lnTo>
                  <a:lnTo>
                    <a:pt x="3142" y="49"/>
                  </a:lnTo>
                  <a:lnTo>
                    <a:pt x="3337" y="74"/>
                  </a:lnTo>
                  <a:lnTo>
                    <a:pt x="3434" y="98"/>
                  </a:lnTo>
                  <a:lnTo>
                    <a:pt x="3434" y="98"/>
                  </a:lnTo>
                  <a:lnTo>
                    <a:pt x="3458" y="123"/>
                  </a:lnTo>
                  <a:lnTo>
                    <a:pt x="3434" y="171"/>
                  </a:lnTo>
                  <a:lnTo>
                    <a:pt x="3361" y="317"/>
                  </a:lnTo>
                  <a:lnTo>
                    <a:pt x="3239" y="488"/>
                  </a:lnTo>
                  <a:lnTo>
                    <a:pt x="3069" y="683"/>
                  </a:lnTo>
                  <a:lnTo>
                    <a:pt x="3069" y="683"/>
                  </a:lnTo>
                  <a:lnTo>
                    <a:pt x="2874" y="853"/>
                  </a:lnTo>
                  <a:lnTo>
                    <a:pt x="2679" y="999"/>
                  </a:lnTo>
                  <a:lnTo>
                    <a:pt x="2509" y="1121"/>
                  </a:lnTo>
                  <a:lnTo>
                    <a:pt x="2411" y="1145"/>
                  </a:lnTo>
                  <a:lnTo>
                    <a:pt x="2411" y="1145"/>
                  </a:lnTo>
                  <a:lnTo>
                    <a:pt x="2314" y="1170"/>
                  </a:lnTo>
                  <a:lnTo>
                    <a:pt x="2216" y="1194"/>
                  </a:lnTo>
                  <a:lnTo>
                    <a:pt x="2119" y="1267"/>
                  </a:lnTo>
                  <a:lnTo>
                    <a:pt x="2022" y="1340"/>
                  </a:lnTo>
                  <a:lnTo>
                    <a:pt x="2022" y="134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" name="Shape 625"/>
            <p:cNvSpPr/>
            <p:nvPr/>
          </p:nvSpPr>
          <p:spPr>
            <a:xfrm>
              <a:off x="6357500" y="3940075"/>
              <a:ext cx="18900" cy="34725"/>
            </a:xfrm>
            <a:custGeom>
              <a:avLst/>
              <a:gdLst/>
              <a:ahLst/>
              <a:cxnLst/>
              <a:rect l="0" t="0" r="0" b="0"/>
              <a:pathLst>
                <a:path w="756" h="1389" fill="none" extrusionOk="0">
                  <a:moveTo>
                    <a:pt x="585" y="682"/>
                  </a:moveTo>
                  <a:lnTo>
                    <a:pt x="585" y="682"/>
                  </a:lnTo>
                  <a:lnTo>
                    <a:pt x="512" y="779"/>
                  </a:lnTo>
                  <a:lnTo>
                    <a:pt x="439" y="877"/>
                  </a:lnTo>
                  <a:lnTo>
                    <a:pt x="390" y="974"/>
                  </a:lnTo>
                  <a:lnTo>
                    <a:pt x="390" y="1072"/>
                  </a:lnTo>
                  <a:lnTo>
                    <a:pt x="390" y="1072"/>
                  </a:lnTo>
                  <a:lnTo>
                    <a:pt x="366" y="1218"/>
                  </a:lnTo>
                  <a:lnTo>
                    <a:pt x="317" y="1291"/>
                  </a:lnTo>
                  <a:lnTo>
                    <a:pt x="293" y="1364"/>
                  </a:lnTo>
                  <a:lnTo>
                    <a:pt x="293" y="1364"/>
                  </a:lnTo>
                  <a:lnTo>
                    <a:pt x="244" y="1388"/>
                  </a:lnTo>
                  <a:lnTo>
                    <a:pt x="195" y="1388"/>
                  </a:lnTo>
                  <a:lnTo>
                    <a:pt x="147" y="1388"/>
                  </a:lnTo>
                  <a:lnTo>
                    <a:pt x="98" y="1364"/>
                  </a:lnTo>
                  <a:lnTo>
                    <a:pt x="98" y="1364"/>
                  </a:lnTo>
                  <a:lnTo>
                    <a:pt x="74" y="1291"/>
                  </a:lnTo>
                  <a:lnTo>
                    <a:pt x="25" y="1169"/>
                  </a:lnTo>
                  <a:lnTo>
                    <a:pt x="25" y="1023"/>
                  </a:lnTo>
                  <a:lnTo>
                    <a:pt x="1" y="877"/>
                  </a:lnTo>
                  <a:lnTo>
                    <a:pt x="1" y="877"/>
                  </a:lnTo>
                  <a:lnTo>
                    <a:pt x="25" y="706"/>
                  </a:lnTo>
                  <a:lnTo>
                    <a:pt x="98" y="536"/>
                  </a:lnTo>
                  <a:lnTo>
                    <a:pt x="171" y="365"/>
                  </a:lnTo>
                  <a:lnTo>
                    <a:pt x="293" y="219"/>
                  </a:lnTo>
                  <a:lnTo>
                    <a:pt x="293" y="219"/>
                  </a:lnTo>
                  <a:lnTo>
                    <a:pt x="415" y="122"/>
                  </a:lnTo>
                  <a:lnTo>
                    <a:pt x="512" y="49"/>
                  </a:lnTo>
                  <a:lnTo>
                    <a:pt x="609" y="0"/>
                  </a:lnTo>
                  <a:lnTo>
                    <a:pt x="682" y="24"/>
                  </a:lnTo>
                  <a:lnTo>
                    <a:pt x="682" y="24"/>
                  </a:lnTo>
                  <a:lnTo>
                    <a:pt x="707" y="73"/>
                  </a:lnTo>
                  <a:lnTo>
                    <a:pt x="731" y="146"/>
                  </a:lnTo>
                  <a:lnTo>
                    <a:pt x="756" y="317"/>
                  </a:lnTo>
                  <a:lnTo>
                    <a:pt x="756" y="317"/>
                  </a:lnTo>
                  <a:lnTo>
                    <a:pt x="756" y="390"/>
                  </a:lnTo>
                  <a:lnTo>
                    <a:pt x="707" y="487"/>
                  </a:lnTo>
                  <a:lnTo>
                    <a:pt x="658" y="609"/>
                  </a:lnTo>
                  <a:lnTo>
                    <a:pt x="585" y="682"/>
                  </a:lnTo>
                  <a:lnTo>
                    <a:pt x="585" y="682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" name="Shape 626"/>
            <p:cNvSpPr/>
            <p:nvPr/>
          </p:nvSpPr>
          <p:spPr>
            <a:xfrm>
              <a:off x="6202850" y="3720875"/>
              <a:ext cx="204000" cy="278875"/>
            </a:xfrm>
            <a:custGeom>
              <a:avLst/>
              <a:gdLst/>
              <a:ahLst/>
              <a:cxnLst/>
              <a:rect l="0" t="0" r="0" b="0"/>
              <a:pathLst>
                <a:path w="8160" h="11155" fill="none" extrusionOk="0">
                  <a:moveTo>
                    <a:pt x="8159" y="4774"/>
                  </a:moveTo>
                  <a:lnTo>
                    <a:pt x="8159" y="4774"/>
                  </a:lnTo>
                  <a:lnTo>
                    <a:pt x="7599" y="4701"/>
                  </a:lnTo>
                  <a:lnTo>
                    <a:pt x="7283" y="4652"/>
                  </a:lnTo>
                  <a:lnTo>
                    <a:pt x="7136" y="4603"/>
                  </a:lnTo>
                  <a:lnTo>
                    <a:pt x="7136" y="4603"/>
                  </a:lnTo>
                  <a:lnTo>
                    <a:pt x="7088" y="4579"/>
                  </a:lnTo>
                  <a:lnTo>
                    <a:pt x="7015" y="4555"/>
                  </a:lnTo>
                  <a:lnTo>
                    <a:pt x="6844" y="4530"/>
                  </a:lnTo>
                  <a:lnTo>
                    <a:pt x="6844" y="4530"/>
                  </a:lnTo>
                  <a:lnTo>
                    <a:pt x="6747" y="4506"/>
                  </a:lnTo>
                  <a:lnTo>
                    <a:pt x="6649" y="4457"/>
                  </a:lnTo>
                  <a:lnTo>
                    <a:pt x="6552" y="4409"/>
                  </a:lnTo>
                  <a:lnTo>
                    <a:pt x="6454" y="4336"/>
                  </a:lnTo>
                  <a:lnTo>
                    <a:pt x="6454" y="4336"/>
                  </a:lnTo>
                  <a:lnTo>
                    <a:pt x="6381" y="4262"/>
                  </a:lnTo>
                  <a:lnTo>
                    <a:pt x="6308" y="4214"/>
                  </a:lnTo>
                  <a:lnTo>
                    <a:pt x="6235" y="4214"/>
                  </a:lnTo>
                  <a:lnTo>
                    <a:pt x="6187" y="4238"/>
                  </a:lnTo>
                  <a:lnTo>
                    <a:pt x="6187" y="4238"/>
                  </a:lnTo>
                  <a:lnTo>
                    <a:pt x="6162" y="4287"/>
                  </a:lnTo>
                  <a:lnTo>
                    <a:pt x="6162" y="4360"/>
                  </a:lnTo>
                  <a:lnTo>
                    <a:pt x="6211" y="4433"/>
                  </a:lnTo>
                  <a:lnTo>
                    <a:pt x="6284" y="4530"/>
                  </a:lnTo>
                  <a:lnTo>
                    <a:pt x="6284" y="4530"/>
                  </a:lnTo>
                  <a:lnTo>
                    <a:pt x="6357" y="4603"/>
                  </a:lnTo>
                  <a:lnTo>
                    <a:pt x="6454" y="4652"/>
                  </a:lnTo>
                  <a:lnTo>
                    <a:pt x="6576" y="4701"/>
                  </a:lnTo>
                  <a:lnTo>
                    <a:pt x="6649" y="4701"/>
                  </a:lnTo>
                  <a:lnTo>
                    <a:pt x="6649" y="4701"/>
                  </a:lnTo>
                  <a:lnTo>
                    <a:pt x="6747" y="4725"/>
                  </a:lnTo>
                  <a:lnTo>
                    <a:pt x="6844" y="4774"/>
                  </a:lnTo>
                  <a:lnTo>
                    <a:pt x="6942" y="4823"/>
                  </a:lnTo>
                  <a:lnTo>
                    <a:pt x="7039" y="4896"/>
                  </a:lnTo>
                  <a:lnTo>
                    <a:pt x="7039" y="4896"/>
                  </a:lnTo>
                  <a:lnTo>
                    <a:pt x="7063" y="4944"/>
                  </a:lnTo>
                  <a:lnTo>
                    <a:pt x="7088" y="4993"/>
                  </a:lnTo>
                  <a:lnTo>
                    <a:pt x="7063" y="5139"/>
                  </a:lnTo>
                  <a:lnTo>
                    <a:pt x="6966" y="5310"/>
                  </a:lnTo>
                  <a:lnTo>
                    <a:pt x="6844" y="5480"/>
                  </a:lnTo>
                  <a:lnTo>
                    <a:pt x="6844" y="5480"/>
                  </a:lnTo>
                  <a:lnTo>
                    <a:pt x="6674" y="5626"/>
                  </a:lnTo>
                  <a:lnTo>
                    <a:pt x="6528" y="5748"/>
                  </a:lnTo>
                  <a:lnTo>
                    <a:pt x="6381" y="5821"/>
                  </a:lnTo>
                  <a:lnTo>
                    <a:pt x="6284" y="5846"/>
                  </a:lnTo>
                  <a:lnTo>
                    <a:pt x="6284" y="5846"/>
                  </a:lnTo>
                  <a:lnTo>
                    <a:pt x="6113" y="5870"/>
                  </a:lnTo>
                  <a:lnTo>
                    <a:pt x="6040" y="5894"/>
                  </a:lnTo>
                  <a:lnTo>
                    <a:pt x="5992" y="5943"/>
                  </a:lnTo>
                  <a:lnTo>
                    <a:pt x="5992" y="5943"/>
                  </a:lnTo>
                  <a:lnTo>
                    <a:pt x="5943" y="5967"/>
                  </a:lnTo>
                  <a:lnTo>
                    <a:pt x="5894" y="5992"/>
                  </a:lnTo>
                  <a:lnTo>
                    <a:pt x="5846" y="5967"/>
                  </a:lnTo>
                  <a:lnTo>
                    <a:pt x="5797" y="5943"/>
                  </a:lnTo>
                  <a:lnTo>
                    <a:pt x="5797" y="5943"/>
                  </a:lnTo>
                  <a:lnTo>
                    <a:pt x="5773" y="5894"/>
                  </a:lnTo>
                  <a:lnTo>
                    <a:pt x="5724" y="5821"/>
                  </a:lnTo>
                  <a:lnTo>
                    <a:pt x="5699" y="5651"/>
                  </a:lnTo>
                  <a:lnTo>
                    <a:pt x="5699" y="5651"/>
                  </a:lnTo>
                  <a:lnTo>
                    <a:pt x="5675" y="5553"/>
                  </a:lnTo>
                  <a:lnTo>
                    <a:pt x="5602" y="5407"/>
                  </a:lnTo>
                  <a:lnTo>
                    <a:pt x="5480" y="5261"/>
                  </a:lnTo>
                  <a:lnTo>
                    <a:pt x="5334" y="5091"/>
                  </a:lnTo>
                  <a:lnTo>
                    <a:pt x="5334" y="5091"/>
                  </a:lnTo>
                  <a:lnTo>
                    <a:pt x="5188" y="4920"/>
                  </a:lnTo>
                  <a:lnTo>
                    <a:pt x="5066" y="4774"/>
                  </a:lnTo>
                  <a:lnTo>
                    <a:pt x="4969" y="4628"/>
                  </a:lnTo>
                  <a:lnTo>
                    <a:pt x="4944" y="4530"/>
                  </a:lnTo>
                  <a:lnTo>
                    <a:pt x="4944" y="4530"/>
                  </a:lnTo>
                  <a:lnTo>
                    <a:pt x="4944" y="4457"/>
                  </a:lnTo>
                  <a:lnTo>
                    <a:pt x="4920" y="4409"/>
                  </a:lnTo>
                  <a:lnTo>
                    <a:pt x="4896" y="4409"/>
                  </a:lnTo>
                  <a:lnTo>
                    <a:pt x="4847" y="4433"/>
                  </a:lnTo>
                  <a:lnTo>
                    <a:pt x="4847" y="4433"/>
                  </a:lnTo>
                  <a:lnTo>
                    <a:pt x="4823" y="4482"/>
                  </a:lnTo>
                  <a:lnTo>
                    <a:pt x="4774" y="4555"/>
                  </a:lnTo>
                  <a:lnTo>
                    <a:pt x="4750" y="4701"/>
                  </a:lnTo>
                  <a:lnTo>
                    <a:pt x="4750" y="4701"/>
                  </a:lnTo>
                  <a:lnTo>
                    <a:pt x="4774" y="4798"/>
                  </a:lnTo>
                  <a:lnTo>
                    <a:pt x="4847" y="4920"/>
                  </a:lnTo>
                  <a:lnTo>
                    <a:pt x="4920" y="5066"/>
                  </a:lnTo>
                  <a:lnTo>
                    <a:pt x="5042" y="5188"/>
                  </a:lnTo>
                  <a:lnTo>
                    <a:pt x="5042" y="5188"/>
                  </a:lnTo>
                  <a:lnTo>
                    <a:pt x="5139" y="5310"/>
                  </a:lnTo>
                  <a:lnTo>
                    <a:pt x="5237" y="5431"/>
                  </a:lnTo>
                  <a:lnTo>
                    <a:pt x="5310" y="5553"/>
                  </a:lnTo>
                  <a:lnTo>
                    <a:pt x="5334" y="5651"/>
                  </a:lnTo>
                  <a:lnTo>
                    <a:pt x="5334" y="5651"/>
                  </a:lnTo>
                  <a:lnTo>
                    <a:pt x="5334" y="5748"/>
                  </a:lnTo>
                  <a:lnTo>
                    <a:pt x="5383" y="5846"/>
                  </a:lnTo>
                  <a:lnTo>
                    <a:pt x="5432" y="5943"/>
                  </a:lnTo>
                  <a:lnTo>
                    <a:pt x="5505" y="6040"/>
                  </a:lnTo>
                  <a:lnTo>
                    <a:pt x="5505" y="6040"/>
                  </a:lnTo>
                  <a:lnTo>
                    <a:pt x="5626" y="6113"/>
                  </a:lnTo>
                  <a:lnTo>
                    <a:pt x="5773" y="6162"/>
                  </a:lnTo>
                  <a:lnTo>
                    <a:pt x="5919" y="6211"/>
                  </a:lnTo>
                  <a:lnTo>
                    <a:pt x="6089" y="6235"/>
                  </a:lnTo>
                  <a:lnTo>
                    <a:pt x="6089" y="6235"/>
                  </a:lnTo>
                  <a:lnTo>
                    <a:pt x="6235" y="6235"/>
                  </a:lnTo>
                  <a:lnTo>
                    <a:pt x="6357" y="6284"/>
                  </a:lnTo>
                  <a:lnTo>
                    <a:pt x="6430" y="6333"/>
                  </a:lnTo>
                  <a:lnTo>
                    <a:pt x="6454" y="6381"/>
                  </a:lnTo>
                  <a:lnTo>
                    <a:pt x="6454" y="6430"/>
                  </a:lnTo>
                  <a:lnTo>
                    <a:pt x="6454" y="6430"/>
                  </a:lnTo>
                  <a:lnTo>
                    <a:pt x="6430" y="6527"/>
                  </a:lnTo>
                  <a:lnTo>
                    <a:pt x="6308" y="6722"/>
                  </a:lnTo>
                  <a:lnTo>
                    <a:pt x="6113" y="6941"/>
                  </a:lnTo>
                  <a:lnTo>
                    <a:pt x="5894" y="7185"/>
                  </a:lnTo>
                  <a:lnTo>
                    <a:pt x="5894" y="7185"/>
                  </a:lnTo>
                  <a:lnTo>
                    <a:pt x="5675" y="7429"/>
                  </a:lnTo>
                  <a:lnTo>
                    <a:pt x="5505" y="7696"/>
                  </a:lnTo>
                  <a:lnTo>
                    <a:pt x="5358" y="7940"/>
                  </a:lnTo>
                  <a:lnTo>
                    <a:pt x="5334" y="8037"/>
                  </a:lnTo>
                  <a:lnTo>
                    <a:pt x="5334" y="8135"/>
                  </a:lnTo>
                  <a:lnTo>
                    <a:pt x="5334" y="8135"/>
                  </a:lnTo>
                  <a:lnTo>
                    <a:pt x="5334" y="8281"/>
                  </a:lnTo>
                  <a:lnTo>
                    <a:pt x="5358" y="8427"/>
                  </a:lnTo>
                  <a:lnTo>
                    <a:pt x="5383" y="8525"/>
                  </a:lnTo>
                  <a:lnTo>
                    <a:pt x="5432" y="8598"/>
                  </a:lnTo>
                  <a:lnTo>
                    <a:pt x="5432" y="8598"/>
                  </a:lnTo>
                  <a:lnTo>
                    <a:pt x="5456" y="8646"/>
                  </a:lnTo>
                  <a:lnTo>
                    <a:pt x="5480" y="8719"/>
                  </a:lnTo>
                  <a:lnTo>
                    <a:pt x="5505" y="8890"/>
                  </a:lnTo>
                  <a:lnTo>
                    <a:pt x="5505" y="8890"/>
                  </a:lnTo>
                  <a:lnTo>
                    <a:pt x="5480" y="8987"/>
                  </a:lnTo>
                  <a:lnTo>
                    <a:pt x="5383" y="9158"/>
                  </a:lnTo>
                  <a:lnTo>
                    <a:pt x="5237" y="9353"/>
                  </a:lnTo>
                  <a:lnTo>
                    <a:pt x="5042" y="9547"/>
                  </a:lnTo>
                  <a:lnTo>
                    <a:pt x="5042" y="9547"/>
                  </a:lnTo>
                  <a:lnTo>
                    <a:pt x="4847" y="9742"/>
                  </a:lnTo>
                  <a:lnTo>
                    <a:pt x="4701" y="9937"/>
                  </a:lnTo>
                  <a:lnTo>
                    <a:pt x="4603" y="10108"/>
                  </a:lnTo>
                  <a:lnTo>
                    <a:pt x="4555" y="10205"/>
                  </a:lnTo>
                  <a:lnTo>
                    <a:pt x="4555" y="10205"/>
                  </a:lnTo>
                  <a:lnTo>
                    <a:pt x="4530" y="10327"/>
                  </a:lnTo>
                  <a:lnTo>
                    <a:pt x="4457" y="10473"/>
                  </a:lnTo>
                  <a:lnTo>
                    <a:pt x="4336" y="10619"/>
                  </a:lnTo>
                  <a:lnTo>
                    <a:pt x="4189" y="10790"/>
                  </a:lnTo>
                  <a:lnTo>
                    <a:pt x="4189" y="10790"/>
                  </a:lnTo>
                  <a:lnTo>
                    <a:pt x="4019" y="10936"/>
                  </a:lnTo>
                  <a:lnTo>
                    <a:pt x="3873" y="11057"/>
                  </a:lnTo>
                  <a:lnTo>
                    <a:pt x="3727" y="11131"/>
                  </a:lnTo>
                  <a:lnTo>
                    <a:pt x="3605" y="11155"/>
                  </a:lnTo>
                  <a:lnTo>
                    <a:pt x="3605" y="11155"/>
                  </a:lnTo>
                  <a:lnTo>
                    <a:pt x="3532" y="11155"/>
                  </a:lnTo>
                  <a:lnTo>
                    <a:pt x="3434" y="11106"/>
                  </a:lnTo>
                  <a:lnTo>
                    <a:pt x="3337" y="11057"/>
                  </a:lnTo>
                  <a:lnTo>
                    <a:pt x="3240" y="10984"/>
                  </a:lnTo>
                  <a:lnTo>
                    <a:pt x="3240" y="10984"/>
                  </a:lnTo>
                  <a:lnTo>
                    <a:pt x="3167" y="10887"/>
                  </a:lnTo>
                  <a:lnTo>
                    <a:pt x="3093" y="10790"/>
                  </a:lnTo>
                  <a:lnTo>
                    <a:pt x="3069" y="10692"/>
                  </a:lnTo>
                  <a:lnTo>
                    <a:pt x="3045" y="10595"/>
                  </a:lnTo>
                  <a:lnTo>
                    <a:pt x="3045" y="10595"/>
                  </a:lnTo>
                  <a:lnTo>
                    <a:pt x="3020" y="10424"/>
                  </a:lnTo>
                  <a:lnTo>
                    <a:pt x="2996" y="10351"/>
                  </a:lnTo>
                  <a:lnTo>
                    <a:pt x="2947" y="10302"/>
                  </a:lnTo>
                  <a:lnTo>
                    <a:pt x="2947" y="10302"/>
                  </a:lnTo>
                  <a:lnTo>
                    <a:pt x="2923" y="10254"/>
                  </a:lnTo>
                  <a:lnTo>
                    <a:pt x="2874" y="10181"/>
                  </a:lnTo>
                  <a:lnTo>
                    <a:pt x="2850" y="10035"/>
                  </a:lnTo>
                  <a:lnTo>
                    <a:pt x="2850" y="10035"/>
                  </a:lnTo>
                  <a:lnTo>
                    <a:pt x="2826" y="9864"/>
                  </a:lnTo>
                  <a:lnTo>
                    <a:pt x="2801" y="9791"/>
                  </a:lnTo>
                  <a:lnTo>
                    <a:pt x="2752" y="9742"/>
                  </a:lnTo>
                  <a:lnTo>
                    <a:pt x="2752" y="9742"/>
                  </a:lnTo>
                  <a:lnTo>
                    <a:pt x="2728" y="9669"/>
                  </a:lnTo>
                  <a:lnTo>
                    <a:pt x="2704" y="9572"/>
                  </a:lnTo>
                  <a:lnTo>
                    <a:pt x="2679" y="9426"/>
                  </a:lnTo>
                  <a:lnTo>
                    <a:pt x="2655" y="9255"/>
                  </a:lnTo>
                  <a:lnTo>
                    <a:pt x="2655" y="9255"/>
                  </a:lnTo>
                  <a:lnTo>
                    <a:pt x="2679" y="9109"/>
                  </a:lnTo>
                  <a:lnTo>
                    <a:pt x="2704" y="8963"/>
                  </a:lnTo>
                  <a:lnTo>
                    <a:pt x="2728" y="8866"/>
                  </a:lnTo>
                  <a:lnTo>
                    <a:pt x="2752" y="8792"/>
                  </a:lnTo>
                  <a:lnTo>
                    <a:pt x="2752" y="8792"/>
                  </a:lnTo>
                  <a:lnTo>
                    <a:pt x="2801" y="8744"/>
                  </a:lnTo>
                  <a:lnTo>
                    <a:pt x="2826" y="8671"/>
                  </a:lnTo>
                  <a:lnTo>
                    <a:pt x="2850" y="8500"/>
                  </a:lnTo>
                  <a:lnTo>
                    <a:pt x="2850" y="8500"/>
                  </a:lnTo>
                  <a:lnTo>
                    <a:pt x="2826" y="8403"/>
                  </a:lnTo>
                  <a:lnTo>
                    <a:pt x="2777" y="8281"/>
                  </a:lnTo>
                  <a:lnTo>
                    <a:pt x="2679" y="8159"/>
                  </a:lnTo>
                  <a:lnTo>
                    <a:pt x="2582" y="8037"/>
                  </a:lnTo>
                  <a:lnTo>
                    <a:pt x="2582" y="8037"/>
                  </a:lnTo>
                  <a:lnTo>
                    <a:pt x="2460" y="7891"/>
                  </a:lnTo>
                  <a:lnTo>
                    <a:pt x="2363" y="7721"/>
                  </a:lnTo>
                  <a:lnTo>
                    <a:pt x="2314" y="7526"/>
                  </a:lnTo>
                  <a:lnTo>
                    <a:pt x="2290" y="7356"/>
                  </a:lnTo>
                  <a:lnTo>
                    <a:pt x="2290" y="7356"/>
                  </a:lnTo>
                  <a:lnTo>
                    <a:pt x="2290" y="7209"/>
                  </a:lnTo>
                  <a:lnTo>
                    <a:pt x="2265" y="7063"/>
                  </a:lnTo>
                  <a:lnTo>
                    <a:pt x="2217" y="6966"/>
                  </a:lnTo>
                  <a:lnTo>
                    <a:pt x="2192" y="6893"/>
                  </a:lnTo>
                  <a:lnTo>
                    <a:pt x="2192" y="6893"/>
                  </a:lnTo>
                  <a:lnTo>
                    <a:pt x="2144" y="6844"/>
                  </a:lnTo>
                  <a:lnTo>
                    <a:pt x="2071" y="6820"/>
                  </a:lnTo>
                  <a:lnTo>
                    <a:pt x="1900" y="6795"/>
                  </a:lnTo>
                  <a:lnTo>
                    <a:pt x="1900" y="6795"/>
                  </a:lnTo>
                  <a:lnTo>
                    <a:pt x="1754" y="6820"/>
                  </a:lnTo>
                  <a:lnTo>
                    <a:pt x="1681" y="6844"/>
                  </a:lnTo>
                  <a:lnTo>
                    <a:pt x="1632" y="6893"/>
                  </a:lnTo>
                  <a:lnTo>
                    <a:pt x="1632" y="6893"/>
                  </a:lnTo>
                  <a:lnTo>
                    <a:pt x="1559" y="6941"/>
                  </a:lnTo>
                  <a:lnTo>
                    <a:pt x="1437" y="6966"/>
                  </a:lnTo>
                  <a:lnTo>
                    <a:pt x="1291" y="6990"/>
                  </a:lnTo>
                  <a:lnTo>
                    <a:pt x="1145" y="6990"/>
                  </a:lnTo>
                  <a:lnTo>
                    <a:pt x="1145" y="6990"/>
                  </a:lnTo>
                  <a:lnTo>
                    <a:pt x="975" y="6966"/>
                  </a:lnTo>
                  <a:lnTo>
                    <a:pt x="780" y="6868"/>
                  </a:lnTo>
                  <a:lnTo>
                    <a:pt x="561" y="6747"/>
                  </a:lnTo>
                  <a:lnTo>
                    <a:pt x="390" y="6601"/>
                  </a:lnTo>
                  <a:lnTo>
                    <a:pt x="390" y="6601"/>
                  </a:lnTo>
                  <a:lnTo>
                    <a:pt x="317" y="6527"/>
                  </a:lnTo>
                  <a:lnTo>
                    <a:pt x="244" y="6406"/>
                  </a:lnTo>
                  <a:lnTo>
                    <a:pt x="122" y="6113"/>
                  </a:lnTo>
                  <a:lnTo>
                    <a:pt x="49" y="5797"/>
                  </a:lnTo>
                  <a:lnTo>
                    <a:pt x="0" y="5480"/>
                  </a:lnTo>
                  <a:lnTo>
                    <a:pt x="0" y="5480"/>
                  </a:lnTo>
                  <a:lnTo>
                    <a:pt x="25" y="5310"/>
                  </a:lnTo>
                  <a:lnTo>
                    <a:pt x="49" y="5139"/>
                  </a:lnTo>
                  <a:lnTo>
                    <a:pt x="147" y="4798"/>
                  </a:lnTo>
                  <a:lnTo>
                    <a:pt x="220" y="4628"/>
                  </a:lnTo>
                  <a:lnTo>
                    <a:pt x="293" y="4482"/>
                  </a:lnTo>
                  <a:lnTo>
                    <a:pt x="390" y="4336"/>
                  </a:lnTo>
                  <a:lnTo>
                    <a:pt x="487" y="4238"/>
                  </a:lnTo>
                  <a:lnTo>
                    <a:pt x="487" y="4238"/>
                  </a:lnTo>
                  <a:lnTo>
                    <a:pt x="682" y="4043"/>
                  </a:lnTo>
                  <a:lnTo>
                    <a:pt x="877" y="3897"/>
                  </a:lnTo>
                  <a:lnTo>
                    <a:pt x="1048" y="3800"/>
                  </a:lnTo>
                  <a:lnTo>
                    <a:pt x="1145" y="3751"/>
                  </a:lnTo>
                  <a:lnTo>
                    <a:pt x="1145" y="3751"/>
                  </a:lnTo>
                  <a:lnTo>
                    <a:pt x="1316" y="3727"/>
                  </a:lnTo>
                  <a:lnTo>
                    <a:pt x="1389" y="3702"/>
                  </a:lnTo>
                  <a:lnTo>
                    <a:pt x="1437" y="3654"/>
                  </a:lnTo>
                  <a:lnTo>
                    <a:pt x="1437" y="3654"/>
                  </a:lnTo>
                  <a:lnTo>
                    <a:pt x="1510" y="3629"/>
                  </a:lnTo>
                  <a:lnTo>
                    <a:pt x="1608" y="3605"/>
                  </a:lnTo>
                  <a:lnTo>
                    <a:pt x="1754" y="3581"/>
                  </a:lnTo>
                  <a:lnTo>
                    <a:pt x="1900" y="3581"/>
                  </a:lnTo>
                  <a:lnTo>
                    <a:pt x="1900" y="3581"/>
                  </a:lnTo>
                  <a:lnTo>
                    <a:pt x="2071" y="3581"/>
                  </a:lnTo>
                  <a:lnTo>
                    <a:pt x="2241" y="3629"/>
                  </a:lnTo>
                  <a:lnTo>
                    <a:pt x="2363" y="3678"/>
                  </a:lnTo>
                  <a:lnTo>
                    <a:pt x="2485" y="3751"/>
                  </a:lnTo>
                  <a:lnTo>
                    <a:pt x="2485" y="3751"/>
                  </a:lnTo>
                  <a:lnTo>
                    <a:pt x="2558" y="3824"/>
                  </a:lnTo>
                  <a:lnTo>
                    <a:pt x="2655" y="3897"/>
                  </a:lnTo>
                  <a:lnTo>
                    <a:pt x="2777" y="3946"/>
                  </a:lnTo>
                  <a:lnTo>
                    <a:pt x="2850" y="3946"/>
                  </a:lnTo>
                  <a:lnTo>
                    <a:pt x="2850" y="3946"/>
                  </a:lnTo>
                  <a:lnTo>
                    <a:pt x="3020" y="3970"/>
                  </a:lnTo>
                  <a:lnTo>
                    <a:pt x="3093" y="4019"/>
                  </a:lnTo>
                  <a:lnTo>
                    <a:pt x="3142" y="4043"/>
                  </a:lnTo>
                  <a:lnTo>
                    <a:pt x="3142" y="4043"/>
                  </a:lnTo>
                  <a:lnTo>
                    <a:pt x="3191" y="4068"/>
                  </a:lnTo>
                  <a:lnTo>
                    <a:pt x="3240" y="4092"/>
                  </a:lnTo>
                  <a:lnTo>
                    <a:pt x="3288" y="4068"/>
                  </a:lnTo>
                  <a:lnTo>
                    <a:pt x="3337" y="4043"/>
                  </a:lnTo>
                  <a:lnTo>
                    <a:pt x="3337" y="4043"/>
                  </a:lnTo>
                  <a:lnTo>
                    <a:pt x="3386" y="4019"/>
                  </a:lnTo>
                  <a:lnTo>
                    <a:pt x="3459" y="3970"/>
                  </a:lnTo>
                  <a:lnTo>
                    <a:pt x="3605" y="3946"/>
                  </a:lnTo>
                  <a:lnTo>
                    <a:pt x="3605" y="3946"/>
                  </a:lnTo>
                  <a:lnTo>
                    <a:pt x="3775" y="3970"/>
                  </a:lnTo>
                  <a:lnTo>
                    <a:pt x="3848" y="4019"/>
                  </a:lnTo>
                  <a:lnTo>
                    <a:pt x="3897" y="4043"/>
                  </a:lnTo>
                  <a:lnTo>
                    <a:pt x="3897" y="4043"/>
                  </a:lnTo>
                  <a:lnTo>
                    <a:pt x="3970" y="4092"/>
                  </a:lnTo>
                  <a:lnTo>
                    <a:pt x="4068" y="4116"/>
                  </a:lnTo>
                  <a:lnTo>
                    <a:pt x="4214" y="4141"/>
                  </a:lnTo>
                  <a:lnTo>
                    <a:pt x="4384" y="4141"/>
                  </a:lnTo>
                  <a:lnTo>
                    <a:pt x="4384" y="4141"/>
                  </a:lnTo>
                  <a:lnTo>
                    <a:pt x="4530" y="4141"/>
                  </a:lnTo>
                  <a:lnTo>
                    <a:pt x="4677" y="4116"/>
                  </a:lnTo>
                  <a:lnTo>
                    <a:pt x="4774" y="4092"/>
                  </a:lnTo>
                  <a:lnTo>
                    <a:pt x="4847" y="4043"/>
                  </a:lnTo>
                  <a:lnTo>
                    <a:pt x="4847" y="4043"/>
                  </a:lnTo>
                  <a:lnTo>
                    <a:pt x="4896" y="3995"/>
                  </a:lnTo>
                  <a:lnTo>
                    <a:pt x="4920" y="3921"/>
                  </a:lnTo>
                  <a:lnTo>
                    <a:pt x="4944" y="3751"/>
                  </a:lnTo>
                  <a:lnTo>
                    <a:pt x="4944" y="3751"/>
                  </a:lnTo>
                  <a:lnTo>
                    <a:pt x="4944" y="3727"/>
                  </a:lnTo>
                  <a:lnTo>
                    <a:pt x="4920" y="3678"/>
                  </a:lnTo>
                  <a:lnTo>
                    <a:pt x="4823" y="3629"/>
                  </a:lnTo>
                  <a:lnTo>
                    <a:pt x="4701" y="3581"/>
                  </a:lnTo>
                  <a:lnTo>
                    <a:pt x="4555" y="3581"/>
                  </a:lnTo>
                  <a:lnTo>
                    <a:pt x="4555" y="3581"/>
                  </a:lnTo>
                  <a:lnTo>
                    <a:pt x="4409" y="3556"/>
                  </a:lnTo>
                  <a:lnTo>
                    <a:pt x="4238" y="3507"/>
                  </a:lnTo>
                  <a:lnTo>
                    <a:pt x="4092" y="3459"/>
                  </a:lnTo>
                  <a:lnTo>
                    <a:pt x="3995" y="3386"/>
                  </a:lnTo>
                  <a:lnTo>
                    <a:pt x="3995" y="3386"/>
                  </a:lnTo>
                  <a:lnTo>
                    <a:pt x="3897" y="3313"/>
                  </a:lnTo>
                  <a:lnTo>
                    <a:pt x="3800" y="3240"/>
                  </a:lnTo>
                  <a:lnTo>
                    <a:pt x="3702" y="3215"/>
                  </a:lnTo>
                  <a:lnTo>
                    <a:pt x="3605" y="3191"/>
                  </a:lnTo>
                  <a:lnTo>
                    <a:pt x="3605" y="3191"/>
                  </a:lnTo>
                  <a:lnTo>
                    <a:pt x="3532" y="3166"/>
                  </a:lnTo>
                  <a:lnTo>
                    <a:pt x="3434" y="3142"/>
                  </a:lnTo>
                  <a:lnTo>
                    <a:pt x="3337" y="3069"/>
                  </a:lnTo>
                  <a:lnTo>
                    <a:pt x="3240" y="2996"/>
                  </a:lnTo>
                  <a:lnTo>
                    <a:pt x="3240" y="2996"/>
                  </a:lnTo>
                  <a:lnTo>
                    <a:pt x="3167" y="2923"/>
                  </a:lnTo>
                  <a:lnTo>
                    <a:pt x="3069" y="2899"/>
                  </a:lnTo>
                  <a:lnTo>
                    <a:pt x="2996" y="2874"/>
                  </a:lnTo>
                  <a:lnTo>
                    <a:pt x="2947" y="2899"/>
                  </a:lnTo>
                  <a:lnTo>
                    <a:pt x="2947" y="2899"/>
                  </a:lnTo>
                  <a:lnTo>
                    <a:pt x="2899" y="2923"/>
                  </a:lnTo>
                  <a:lnTo>
                    <a:pt x="2826" y="2923"/>
                  </a:lnTo>
                  <a:lnTo>
                    <a:pt x="2752" y="2874"/>
                  </a:lnTo>
                  <a:lnTo>
                    <a:pt x="2655" y="2801"/>
                  </a:lnTo>
                  <a:lnTo>
                    <a:pt x="2655" y="2801"/>
                  </a:lnTo>
                  <a:lnTo>
                    <a:pt x="2582" y="2752"/>
                  </a:lnTo>
                  <a:lnTo>
                    <a:pt x="2509" y="2704"/>
                  </a:lnTo>
                  <a:lnTo>
                    <a:pt x="2436" y="2704"/>
                  </a:lnTo>
                  <a:lnTo>
                    <a:pt x="2387" y="2704"/>
                  </a:lnTo>
                  <a:lnTo>
                    <a:pt x="2387" y="2704"/>
                  </a:lnTo>
                  <a:lnTo>
                    <a:pt x="2338" y="2752"/>
                  </a:lnTo>
                  <a:lnTo>
                    <a:pt x="2265" y="2777"/>
                  </a:lnTo>
                  <a:lnTo>
                    <a:pt x="2095" y="2801"/>
                  </a:lnTo>
                  <a:lnTo>
                    <a:pt x="2095" y="2801"/>
                  </a:lnTo>
                  <a:lnTo>
                    <a:pt x="1997" y="2850"/>
                  </a:lnTo>
                  <a:lnTo>
                    <a:pt x="1851" y="2923"/>
                  </a:lnTo>
                  <a:lnTo>
                    <a:pt x="1681" y="3045"/>
                  </a:lnTo>
                  <a:lnTo>
                    <a:pt x="1535" y="3191"/>
                  </a:lnTo>
                  <a:lnTo>
                    <a:pt x="1535" y="3191"/>
                  </a:lnTo>
                  <a:lnTo>
                    <a:pt x="1364" y="3337"/>
                  </a:lnTo>
                  <a:lnTo>
                    <a:pt x="1194" y="3459"/>
                  </a:lnTo>
                  <a:lnTo>
                    <a:pt x="1072" y="3532"/>
                  </a:lnTo>
                  <a:lnTo>
                    <a:pt x="950" y="3581"/>
                  </a:lnTo>
                  <a:lnTo>
                    <a:pt x="950" y="3581"/>
                  </a:lnTo>
                  <a:lnTo>
                    <a:pt x="804" y="3532"/>
                  </a:lnTo>
                  <a:lnTo>
                    <a:pt x="731" y="3507"/>
                  </a:lnTo>
                  <a:lnTo>
                    <a:pt x="682" y="3483"/>
                  </a:lnTo>
                  <a:lnTo>
                    <a:pt x="682" y="3483"/>
                  </a:lnTo>
                  <a:lnTo>
                    <a:pt x="634" y="3434"/>
                  </a:lnTo>
                  <a:lnTo>
                    <a:pt x="609" y="3361"/>
                  </a:lnTo>
                  <a:lnTo>
                    <a:pt x="585" y="3191"/>
                  </a:lnTo>
                  <a:lnTo>
                    <a:pt x="585" y="3191"/>
                  </a:lnTo>
                  <a:lnTo>
                    <a:pt x="609" y="3020"/>
                  </a:lnTo>
                  <a:lnTo>
                    <a:pt x="634" y="2947"/>
                  </a:lnTo>
                  <a:lnTo>
                    <a:pt x="682" y="2899"/>
                  </a:lnTo>
                  <a:lnTo>
                    <a:pt x="682" y="2899"/>
                  </a:lnTo>
                  <a:lnTo>
                    <a:pt x="731" y="2874"/>
                  </a:lnTo>
                  <a:lnTo>
                    <a:pt x="853" y="2850"/>
                  </a:lnTo>
                  <a:lnTo>
                    <a:pt x="999" y="2826"/>
                  </a:lnTo>
                  <a:lnTo>
                    <a:pt x="1145" y="2801"/>
                  </a:lnTo>
                  <a:lnTo>
                    <a:pt x="1145" y="2801"/>
                  </a:lnTo>
                  <a:lnTo>
                    <a:pt x="1291" y="2801"/>
                  </a:lnTo>
                  <a:lnTo>
                    <a:pt x="1413" y="2752"/>
                  </a:lnTo>
                  <a:lnTo>
                    <a:pt x="1486" y="2704"/>
                  </a:lnTo>
                  <a:lnTo>
                    <a:pt x="1510" y="2655"/>
                  </a:lnTo>
                  <a:lnTo>
                    <a:pt x="1535" y="2631"/>
                  </a:lnTo>
                  <a:lnTo>
                    <a:pt x="1535" y="2631"/>
                  </a:lnTo>
                  <a:lnTo>
                    <a:pt x="1486" y="2460"/>
                  </a:lnTo>
                  <a:lnTo>
                    <a:pt x="1462" y="2387"/>
                  </a:lnTo>
                  <a:lnTo>
                    <a:pt x="1437" y="2338"/>
                  </a:lnTo>
                  <a:lnTo>
                    <a:pt x="1437" y="2338"/>
                  </a:lnTo>
                  <a:lnTo>
                    <a:pt x="1389" y="2290"/>
                  </a:lnTo>
                  <a:lnTo>
                    <a:pt x="1389" y="2241"/>
                  </a:lnTo>
                  <a:lnTo>
                    <a:pt x="1389" y="2192"/>
                  </a:lnTo>
                  <a:lnTo>
                    <a:pt x="1437" y="2144"/>
                  </a:lnTo>
                  <a:lnTo>
                    <a:pt x="1437" y="2144"/>
                  </a:lnTo>
                  <a:lnTo>
                    <a:pt x="1486" y="2119"/>
                  </a:lnTo>
                  <a:lnTo>
                    <a:pt x="1559" y="2070"/>
                  </a:lnTo>
                  <a:lnTo>
                    <a:pt x="1705" y="2046"/>
                  </a:lnTo>
                  <a:lnTo>
                    <a:pt x="1705" y="2046"/>
                  </a:lnTo>
                  <a:lnTo>
                    <a:pt x="1803" y="2046"/>
                  </a:lnTo>
                  <a:lnTo>
                    <a:pt x="1900" y="1997"/>
                  </a:lnTo>
                  <a:lnTo>
                    <a:pt x="1997" y="1924"/>
                  </a:lnTo>
                  <a:lnTo>
                    <a:pt x="2095" y="1851"/>
                  </a:lnTo>
                  <a:lnTo>
                    <a:pt x="2095" y="1851"/>
                  </a:lnTo>
                  <a:lnTo>
                    <a:pt x="2168" y="1778"/>
                  </a:lnTo>
                  <a:lnTo>
                    <a:pt x="2241" y="1681"/>
                  </a:lnTo>
                  <a:lnTo>
                    <a:pt x="2265" y="1559"/>
                  </a:lnTo>
                  <a:lnTo>
                    <a:pt x="2290" y="1486"/>
                  </a:lnTo>
                  <a:lnTo>
                    <a:pt x="2290" y="1486"/>
                  </a:lnTo>
                  <a:lnTo>
                    <a:pt x="2265" y="1315"/>
                  </a:lnTo>
                  <a:lnTo>
                    <a:pt x="2217" y="1242"/>
                  </a:lnTo>
                  <a:lnTo>
                    <a:pt x="2192" y="1194"/>
                  </a:lnTo>
                  <a:lnTo>
                    <a:pt x="2192" y="1194"/>
                  </a:lnTo>
                  <a:lnTo>
                    <a:pt x="2192" y="1169"/>
                  </a:lnTo>
                  <a:lnTo>
                    <a:pt x="2192" y="1121"/>
                  </a:lnTo>
                  <a:lnTo>
                    <a:pt x="2265" y="999"/>
                  </a:lnTo>
                  <a:lnTo>
                    <a:pt x="2387" y="828"/>
                  </a:lnTo>
                  <a:lnTo>
                    <a:pt x="2582" y="634"/>
                  </a:lnTo>
                  <a:lnTo>
                    <a:pt x="2582" y="634"/>
                  </a:lnTo>
                  <a:lnTo>
                    <a:pt x="2679" y="536"/>
                  </a:lnTo>
                  <a:lnTo>
                    <a:pt x="2826" y="439"/>
                  </a:lnTo>
                  <a:lnTo>
                    <a:pt x="2972" y="366"/>
                  </a:lnTo>
                  <a:lnTo>
                    <a:pt x="3142" y="293"/>
                  </a:lnTo>
                  <a:lnTo>
                    <a:pt x="3483" y="195"/>
                  </a:lnTo>
                  <a:lnTo>
                    <a:pt x="3654" y="171"/>
                  </a:lnTo>
                  <a:lnTo>
                    <a:pt x="3800" y="146"/>
                  </a:lnTo>
                  <a:lnTo>
                    <a:pt x="3800" y="146"/>
                  </a:lnTo>
                  <a:lnTo>
                    <a:pt x="4116" y="171"/>
                  </a:lnTo>
                  <a:lnTo>
                    <a:pt x="4360" y="171"/>
                  </a:lnTo>
                  <a:lnTo>
                    <a:pt x="4555" y="220"/>
                  </a:lnTo>
                  <a:lnTo>
                    <a:pt x="4652" y="244"/>
                  </a:lnTo>
                  <a:lnTo>
                    <a:pt x="4652" y="244"/>
                  </a:lnTo>
                  <a:lnTo>
                    <a:pt x="4701" y="268"/>
                  </a:lnTo>
                  <a:lnTo>
                    <a:pt x="4750" y="293"/>
                  </a:lnTo>
                  <a:lnTo>
                    <a:pt x="4798" y="268"/>
                  </a:lnTo>
                  <a:lnTo>
                    <a:pt x="4847" y="244"/>
                  </a:lnTo>
                  <a:lnTo>
                    <a:pt x="4847" y="244"/>
                  </a:lnTo>
                  <a:lnTo>
                    <a:pt x="5018" y="195"/>
                  </a:lnTo>
                  <a:lnTo>
                    <a:pt x="5407" y="122"/>
                  </a:lnTo>
                  <a:lnTo>
                    <a:pt x="5821" y="25"/>
                  </a:lnTo>
                  <a:lnTo>
                    <a:pt x="6138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pic>
        <p:nvPicPr>
          <p:cNvPr id="20" name="Content Placeholder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4" t="16770" r="15454" b="31057"/>
          <a:stretch/>
        </p:blipFill>
        <p:spPr>
          <a:xfrm>
            <a:off x="7315200" y="318645"/>
            <a:ext cx="1442610" cy="10768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592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343949" y="372264"/>
            <a:ext cx="8456103" cy="816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 dirty="0" smtClean="0"/>
              <a:t>Constitución de SAS en Buenos Aires desde Sept. 17</a:t>
            </a:r>
            <a:endParaRPr lang="en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59" b="34630"/>
          <a:stretch/>
        </p:blipFill>
        <p:spPr>
          <a:xfrm>
            <a:off x="1034193" y="942756"/>
            <a:ext cx="7223098" cy="388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85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457199" y="1146024"/>
            <a:ext cx="2826768" cy="311165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¿Qué Tipos Societarios había para las PyMEs?</a:t>
            </a:r>
            <a:endParaRPr lang="en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3393435" y="882959"/>
            <a:ext cx="2405314" cy="170241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S.R.L.</a:t>
            </a:r>
            <a:endParaRPr lang="en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>
              <a:spcBef>
                <a:spcPts val="0"/>
              </a:spcBef>
              <a:buNone/>
            </a:pPr>
            <a:r>
              <a:rPr lang="en" sz="2400" dirty="0" smtClean="0"/>
              <a:t>Ley 11.645 de 1932 (85 años)</a:t>
            </a: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body" idx="2"/>
          </p:nvPr>
        </p:nvSpPr>
        <p:spPr>
          <a:xfrm>
            <a:off x="5943596" y="882959"/>
            <a:ext cx="2788279" cy="170241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S.A.</a:t>
            </a:r>
            <a:endParaRPr lang="en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>
              <a:spcBef>
                <a:spcPts val="0"/>
              </a:spcBef>
              <a:buNone/>
            </a:pPr>
            <a:r>
              <a:rPr lang="en" sz="2400" dirty="0" smtClean="0"/>
              <a:t>Pensada para la Gran Empresa</a:t>
            </a:r>
            <a:endParaRPr lang="en" sz="2400" dirty="0"/>
          </a:p>
        </p:txBody>
      </p:sp>
      <p:sp>
        <p:nvSpPr>
          <p:cNvPr id="193" name="Shape 193"/>
          <p:cNvSpPr txBox="1">
            <a:spLocks noGrp="1"/>
          </p:cNvSpPr>
          <p:nvPr>
            <p:ph type="body" idx="3"/>
          </p:nvPr>
        </p:nvSpPr>
        <p:spPr>
          <a:xfrm>
            <a:off x="5943596" y="2875263"/>
            <a:ext cx="2672369" cy="172249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S.A.U.</a:t>
            </a:r>
            <a:endParaRPr lang="en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2400" dirty="0" smtClean="0"/>
              <a:t>Inaplicable para las PyMEs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400" dirty="0" smtClean="0"/>
              <a:t>Art. 299</a:t>
            </a:r>
            <a:endParaRPr lang="en" sz="2400" dirty="0"/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grpSp>
        <p:nvGrpSpPr>
          <p:cNvPr id="195" name="Shape 195"/>
          <p:cNvGrpSpPr/>
          <p:nvPr/>
        </p:nvGrpSpPr>
        <p:grpSpPr>
          <a:xfrm>
            <a:off x="560527" y="486714"/>
            <a:ext cx="413072" cy="396246"/>
            <a:chOff x="5233525" y="4954450"/>
            <a:chExt cx="538275" cy="516350"/>
          </a:xfrm>
        </p:grpSpPr>
        <p:sp>
          <p:nvSpPr>
            <p:cNvPr id="196" name="Shape 196"/>
            <p:cNvSpPr/>
            <p:nvPr/>
          </p:nvSpPr>
          <p:spPr>
            <a:xfrm>
              <a:off x="5637825" y="4954450"/>
              <a:ext cx="89525" cy="89525"/>
            </a:xfrm>
            <a:custGeom>
              <a:avLst/>
              <a:gdLst/>
              <a:ahLst/>
              <a:cxnLst/>
              <a:rect l="0" t="0" r="0" b="0"/>
              <a:pathLst>
                <a:path w="3581" h="3581" fill="none" extrusionOk="0">
                  <a:moveTo>
                    <a:pt x="1023" y="3410"/>
                  </a:moveTo>
                  <a:lnTo>
                    <a:pt x="1023" y="3410"/>
                  </a:lnTo>
                  <a:lnTo>
                    <a:pt x="1193" y="3483"/>
                  </a:lnTo>
                  <a:lnTo>
                    <a:pt x="1388" y="3532"/>
                  </a:lnTo>
                  <a:lnTo>
                    <a:pt x="1583" y="3556"/>
                  </a:lnTo>
                  <a:lnTo>
                    <a:pt x="1778" y="3581"/>
                  </a:lnTo>
                  <a:lnTo>
                    <a:pt x="1778" y="3581"/>
                  </a:lnTo>
                  <a:lnTo>
                    <a:pt x="1973" y="3556"/>
                  </a:lnTo>
                  <a:lnTo>
                    <a:pt x="2143" y="3532"/>
                  </a:lnTo>
                  <a:lnTo>
                    <a:pt x="2314" y="3508"/>
                  </a:lnTo>
                  <a:lnTo>
                    <a:pt x="2484" y="3435"/>
                  </a:lnTo>
                  <a:lnTo>
                    <a:pt x="2630" y="3361"/>
                  </a:lnTo>
                  <a:lnTo>
                    <a:pt x="2776" y="3264"/>
                  </a:lnTo>
                  <a:lnTo>
                    <a:pt x="2923" y="3167"/>
                  </a:lnTo>
                  <a:lnTo>
                    <a:pt x="3044" y="3045"/>
                  </a:lnTo>
                  <a:lnTo>
                    <a:pt x="3166" y="2923"/>
                  </a:lnTo>
                  <a:lnTo>
                    <a:pt x="3264" y="2801"/>
                  </a:lnTo>
                  <a:lnTo>
                    <a:pt x="3361" y="2631"/>
                  </a:lnTo>
                  <a:lnTo>
                    <a:pt x="3434" y="2485"/>
                  </a:lnTo>
                  <a:lnTo>
                    <a:pt x="3483" y="2314"/>
                  </a:lnTo>
                  <a:lnTo>
                    <a:pt x="3531" y="2144"/>
                  </a:lnTo>
                  <a:lnTo>
                    <a:pt x="3556" y="1973"/>
                  </a:lnTo>
                  <a:lnTo>
                    <a:pt x="3580" y="1803"/>
                  </a:lnTo>
                  <a:lnTo>
                    <a:pt x="3580" y="1803"/>
                  </a:lnTo>
                  <a:lnTo>
                    <a:pt x="3556" y="1608"/>
                  </a:lnTo>
                  <a:lnTo>
                    <a:pt x="3531" y="1437"/>
                  </a:lnTo>
                  <a:lnTo>
                    <a:pt x="3483" y="1267"/>
                  </a:lnTo>
                  <a:lnTo>
                    <a:pt x="3434" y="1096"/>
                  </a:lnTo>
                  <a:lnTo>
                    <a:pt x="3361" y="950"/>
                  </a:lnTo>
                  <a:lnTo>
                    <a:pt x="3264" y="804"/>
                  </a:lnTo>
                  <a:lnTo>
                    <a:pt x="3166" y="658"/>
                  </a:lnTo>
                  <a:lnTo>
                    <a:pt x="3044" y="536"/>
                  </a:lnTo>
                  <a:lnTo>
                    <a:pt x="2923" y="414"/>
                  </a:lnTo>
                  <a:lnTo>
                    <a:pt x="2776" y="317"/>
                  </a:lnTo>
                  <a:lnTo>
                    <a:pt x="2630" y="220"/>
                  </a:lnTo>
                  <a:lnTo>
                    <a:pt x="2484" y="147"/>
                  </a:lnTo>
                  <a:lnTo>
                    <a:pt x="2314" y="98"/>
                  </a:lnTo>
                  <a:lnTo>
                    <a:pt x="2143" y="49"/>
                  </a:lnTo>
                  <a:lnTo>
                    <a:pt x="1973" y="25"/>
                  </a:lnTo>
                  <a:lnTo>
                    <a:pt x="1778" y="0"/>
                  </a:lnTo>
                  <a:lnTo>
                    <a:pt x="1778" y="0"/>
                  </a:lnTo>
                  <a:lnTo>
                    <a:pt x="1607" y="25"/>
                  </a:lnTo>
                  <a:lnTo>
                    <a:pt x="1437" y="49"/>
                  </a:lnTo>
                  <a:lnTo>
                    <a:pt x="1266" y="98"/>
                  </a:lnTo>
                  <a:lnTo>
                    <a:pt x="1096" y="147"/>
                  </a:lnTo>
                  <a:lnTo>
                    <a:pt x="925" y="220"/>
                  </a:lnTo>
                  <a:lnTo>
                    <a:pt x="779" y="317"/>
                  </a:lnTo>
                  <a:lnTo>
                    <a:pt x="658" y="414"/>
                  </a:lnTo>
                  <a:lnTo>
                    <a:pt x="536" y="536"/>
                  </a:lnTo>
                  <a:lnTo>
                    <a:pt x="414" y="658"/>
                  </a:lnTo>
                  <a:lnTo>
                    <a:pt x="317" y="804"/>
                  </a:lnTo>
                  <a:lnTo>
                    <a:pt x="219" y="950"/>
                  </a:lnTo>
                  <a:lnTo>
                    <a:pt x="146" y="1096"/>
                  </a:lnTo>
                  <a:lnTo>
                    <a:pt x="73" y="1267"/>
                  </a:lnTo>
                  <a:lnTo>
                    <a:pt x="49" y="1437"/>
                  </a:lnTo>
                  <a:lnTo>
                    <a:pt x="24" y="1608"/>
                  </a:lnTo>
                  <a:lnTo>
                    <a:pt x="0" y="1803"/>
                  </a:lnTo>
                  <a:lnTo>
                    <a:pt x="0" y="1803"/>
                  </a:lnTo>
                  <a:lnTo>
                    <a:pt x="24" y="2071"/>
                  </a:lnTo>
                  <a:lnTo>
                    <a:pt x="97" y="2339"/>
                  </a:lnTo>
                  <a:lnTo>
                    <a:pt x="195" y="2582"/>
                  </a:lnTo>
                  <a:lnTo>
                    <a:pt x="317" y="280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5323025" y="4980625"/>
              <a:ext cx="88925" cy="88925"/>
            </a:xfrm>
            <a:custGeom>
              <a:avLst/>
              <a:gdLst/>
              <a:ahLst/>
              <a:cxnLst/>
              <a:rect l="0" t="0" r="0" b="0"/>
              <a:pathLst>
                <a:path w="3557" h="3557" fill="none" extrusionOk="0">
                  <a:moveTo>
                    <a:pt x="3191" y="2850"/>
                  </a:moveTo>
                  <a:lnTo>
                    <a:pt x="3191" y="2850"/>
                  </a:lnTo>
                  <a:lnTo>
                    <a:pt x="3313" y="2680"/>
                  </a:lnTo>
                  <a:lnTo>
                    <a:pt x="3410" y="2509"/>
                  </a:lnTo>
                  <a:lnTo>
                    <a:pt x="3483" y="2314"/>
                  </a:lnTo>
                  <a:lnTo>
                    <a:pt x="3532" y="2095"/>
                  </a:lnTo>
                  <a:lnTo>
                    <a:pt x="3532" y="2095"/>
                  </a:lnTo>
                  <a:lnTo>
                    <a:pt x="3556" y="1925"/>
                  </a:lnTo>
                  <a:lnTo>
                    <a:pt x="3556" y="1730"/>
                  </a:lnTo>
                  <a:lnTo>
                    <a:pt x="3556" y="1559"/>
                  </a:lnTo>
                  <a:lnTo>
                    <a:pt x="3508" y="1389"/>
                  </a:lnTo>
                  <a:lnTo>
                    <a:pt x="3459" y="1218"/>
                  </a:lnTo>
                  <a:lnTo>
                    <a:pt x="3410" y="1072"/>
                  </a:lnTo>
                  <a:lnTo>
                    <a:pt x="3337" y="902"/>
                  </a:lnTo>
                  <a:lnTo>
                    <a:pt x="3240" y="756"/>
                  </a:lnTo>
                  <a:lnTo>
                    <a:pt x="3142" y="634"/>
                  </a:lnTo>
                  <a:lnTo>
                    <a:pt x="3021" y="512"/>
                  </a:lnTo>
                  <a:lnTo>
                    <a:pt x="2899" y="390"/>
                  </a:lnTo>
                  <a:lnTo>
                    <a:pt x="2753" y="293"/>
                  </a:lnTo>
                  <a:lnTo>
                    <a:pt x="2606" y="196"/>
                  </a:lnTo>
                  <a:lnTo>
                    <a:pt x="2436" y="122"/>
                  </a:lnTo>
                  <a:lnTo>
                    <a:pt x="2266" y="74"/>
                  </a:lnTo>
                  <a:lnTo>
                    <a:pt x="2095" y="25"/>
                  </a:lnTo>
                  <a:lnTo>
                    <a:pt x="2095" y="25"/>
                  </a:lnTo>
                  <a:lnTo>
                    <a:pt x="1925" y="1"/>
                  </a:lnTo>
                  <a:lnTo>
                    <a:pt x="1730" y="1"/>
                  </a:lnTo>
                  <a:lnTo>
                    <a:pt x="1559" y="1"/>
                  </a:lnTo>
                  <a:lnTo>
                    <a:pt x="1389" y="25"/>
                  </a:lnTo>
                  <a:lnTo>
                    <a:pt x="1218" y="74"/>
                  </a:lnTo>
                  <a:lnTo>
                    <a:pt x="1072" y="147"/>
                  </a:lnTo>
                  <a:lnTo>
                    <a:pt x="902" y="220"/>
                  </a:lnTo>
                  <a:lnTo>
                    <a:pt x="756" y="317"/>
                  </a:lnTo>
                  <a:lnTo>
                    <a:pt x="634" y="415"/>
                  </a:lnTo>
                  <a:lnTo>
                    <a:pt x="512" y="537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1"/>
                  </a:lnTo>
                  <a:lnTo>
                    <a:pt x="122" y="1097"/>
                  </a:lnTo>
                  <a:lnTo>
                    <a:pt x="74" y="1267"/>
                  </a:lnTo>
                  <a:lnTo>
                    <a:pt x="25" y="1462"/>
                  </a:lnTo>
                  <a:lnTo>
                    <a:pt x="25" y="1462"/>
                  </a:lnTo>
                  <a:lnTo>
                    <a:pt x="1" y="1633"/>
                  </a:lnTo>
                  <a:lnTo>
                    <a:pt x="1" y="1803"/>
                  </a:lnTo>
                  <a:lnTo>
                    <a:pt x="1" y="1998"/>
                  </a:lnTo>
                  <a:lnTo>
                    <a:pt x="25" y="2168"/>
                  </a:lnTo>
                  <a:lnTo>
                    <a:pt x="74" y="2339"/>
                  </a:lnTo>
                  <a:lnTo>
                    <a:pt x="147" y="2485"/>
                  </a:lnTo>
                  <a:lnTo>
                    <a:pt x="220" y="2655"/>
                  </a:lnTo>
                  <a:lnTo>
                    <a:pt x="317" y="2777"/>
                  </a:lnTo>
                  <a:lnTo>
                    <a:pt x="415" y="2923"/>
                  </a:lnTo>
                  <a:lnTo>
                    <a:pt x="536" y="3045"/>
                  </a:lnTo>
                  <a:lnTo>
                    <a:pt x="658" y="3167"/>
                  </a:lnTo>
                  <a:lnTo>
                    <a:pt x="804" y="3264"/>
                  </a:lnTo>
                  <a:lnTo>
                    <a:pt x="950" y="3362"/>
                  </a:lnTo>
                  <a:lnTo>
                    <a:pt x="1096" y="3435"/>
                  </a:lnTo>
                  <a:lnTo>
                    <a:pt x="1267" y="3483"/>
                  </a:lnTo>
                  <a:lnTo>
                    <a:pt x="1462" y="3532"/>
                  </a:lnTo>
                  <a:lnTo>
                    <a:pt x="1462" y="3532"/>
                  </a:lnTo>
                  <a:lnTo>
                    <a:pt x="1705" y="3557"/>
                  </a:lnTo>
                  <a:lnTo>
                    <a:pt x="1973" y="3557"/>
                  </a:lnTo>
                  <a:lnTo>
                    <a:pt x="2217" y="3508"/>
                  </a:lnTo>
                  <a:lnTo>
                    <a:pt x="2460" y="3435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5233525" y="5255225"/>
              <a:ext cx="89525" cy="89525"/>
            </a:xfrm>
            <a:custGeom>
              <a:avLst/>
              <a:gdLst/>
              <a:ahLst/>
              <a:cxnLst/>
              <a:rect l="0" t="0" r="0" b="0"/>
              <a:pathLst>
                <a:path w="3581" h="3581" fill="none" extrusionOk="0">
                  <a:moveTo>
                    <a:pt x="3215" y="707"/>
                  </a:moveTo>
                  <a:lnTo>
                    <a:pt x="3215" y="707"/>
                  </a:lnTo>
                  <a:lnTo>
                    <a:pt x="3093" y="585"/>
                  </a:lnTo>
                  <a:lnTo>
                    <a:pt x="2972" y="464"/>
                  </a:lnTo>
                  <a:lnTo>
                    <a:pt x="2850" y="342"/>
                  </a:lnTo>
                  <a:lnTo>
                    <a:pt x="2679" y="244"/>
                  </a:lnTo>
                  <a:lnTo>
                    <a:pt x="2679" y="244"/>
                  </a:lnTo>
                  <a:lnTo>
                    <a:pt x="2533" y="171"/>
                  </a:lnTo>
                  <a:lnTo>
                    <a:pt x="2363" y="98"/>
                  </a:lnTo>
                  <a:lnTo>
                    <a:pt x="2192" y="50"/>
                  </a:lnTo>
                  <a:lnTo>
                    <a:pt x="2022" y="25"/>
                  </a:lnTo>
                  <a:lnTo>
                    <a:pt x="1851" y="1"/>
                  </a:lnTo>
                  <a:lnTo>
                    <a:pt x="1681" y="25"/>
                  </a:lnTo>
                  <a:lnTo>
                    <a:pt x="1510" y="25"/>
                  </a:lnTo>
                  <a:lnTo>
                    <a:pt x="1340" y="74"/>
                  </a:lnTo>
                  <a:lnTo>
                    <a:pt x="1169" y="123"/>
                  </a:lnTo>
                  <a:lnTo>
                    <a:pt x="1023" y="196"/>
                  </a:lnTo>
                  <a:lnTo>
                    <a:pt x="877" y="269"/>
                  </a:lnTo>
                  <a:lnTo>
                    <a:pt x="731" y="366"/>
                  </a:lnTo>
                  <a:lnTo>
                    <a:pt x="585" y="488"/>
                  </a:lnTo>
                  <a:lnTo>
                    <a:pt x="463" y="610"/>
                  </a:lnTo>
                  <a:lnTo>
                    <a:pt x="341" y="731"/>
                  </a:lnTo>
                  <a:lnTo>
                    <a:pt x="244" y="902"/>
                  </a:lnTo>
                  <a:lnTo>
                    <a:pt x="244" y="902"/>
                  </a:lnTo>
                  <a:lnTo>
                    <a:pt x="171" y="1048"/>
                  </a:lnTo>
                  <a:lnTo>
                    <a:pt x="98" y="1219"/>
                  </a:lnTo>
                  <a:lnTo>
                    <a:pt x="49" y="1389"/>
                  </a:lnTo>
                  <a:lnTo>
                    <a:pt x="25" y="1560"/>
                  </a:lnTo>
                  <a:lnTo>
                    <a:pt x="0" y="1730"/>
                  </a:lnTo>
                  <a:lnTo>
                    <a:pt x="0" y="1900"/>
                  </a:lnTo>
                  <a:lnTo>
                    <a:pt x="25" y="2071"/>
                  </a:lnTo>
                  <a:lnTo>
                    <a:pt x="73" y="2241"/>
                  </a:lnTo>
                  <a:lnTo>
                    <a:pt x="122" y="2412"/>
                  </a:lnTo>
                  <a:lnTo>
                    <a:pt x="195" y="2558"/>
                  </a:lnTo>
                  <a:lnTo>
                    <a:pt x="268" y="2729"/>
                  </a:lnTo>
                  <a:lnTo>
                    <a:pt x="366" y="2850"/>
                  </a:lnTo>
                  <a:lnTo>
                    <a:pt x="463" y="2996"/>
                  </a:lnTo>
                  <a:lnTo>
                    <a:pt x="609" y="3118"/>
                  </a:lnTo>
                  <a:lnTo>
                    <a:pt x="731" y="3240"/>
                  </a:lnTo>
                  <a:lnTo>
                    <a:pt x="901" y="3337"/>
                  </a:lnTo>
                  <a:lnTo>
                    <a:pt x="901" y="3337"/>
                  </a:lnTo>
                  <a:lnTo>
                    <a:pt x="1048" y="3410"/>
                  </a:lnTo>
                  <a:lnTo>
                    <a:pt x="1218" y="3484"/>
                  </a:lnTo>
                  <a:lnTo>
                    <a:pt x="1389" y="3532"/>
                  </a:lnTo>
                  <a:lnTo>
                    <a:pt x="1559" y="3557"/>
                  </a:lnTo>
                  <a:lnTo>
                    <a:pt x="1730" y="3581"/>
                  </a:lnTo>
                  <a:lnTo>
                    <a:pt x="1900" y="3581"/>
                  </a:lnTo>
                  <a:lnTo>
                    <a:pt x="2071" y="3557"/>
                  </a:lnTo>
                  <a:lnTo>
                    <a:pt x="2241" y="3508"/>
                  </a:lnTo>
                  <a:lnTo>
                    <a:pt x="2411" y="3459"/>
                  </a:lnTo>
                  <a:lnTo>
                    <a:pt x="2558" y="3410"/>
                  </a:lnTo>
                  <a:lnTo>
                    <a:pt x="2704" y="3313"/>
                  </a:lnTo>
                  <a:lnTo>
                    <a:pt x="2850" y="3216"/>
                  </a:lnTo>
                  <a:lnTo>
                    <a:pt x="2996" y="3118"/>
                  </a:lnTo>
                  <a:lnTo>
                    <a:pt x="3118" y="2996"/>
                  </a:lnTo>
                  <a:lnTo>
                    <a:pt x="3240" y="2850"/>
                  </a:lnTo>
                  <a:lnTo>
                    <a:pt x="3337" y="2704"/>
                  </a:lnTo>
                  <a:lnTo>
                    <a:pt x="3337" y="2704"/>
                  </a:lnTo>
                  <a:lnTo>
                    <a:pt x="3459" y="2412"/>
                  </a:lnTo>
                  <a:lnTo>
                    <a:pt x="3532" y="2144"/>
                  </a:lnTo>
                  <a:lnTo>
                    <a:pt x="3581" y="1852"/>
                  </a:lnTo>
                  <a:lnTo>
                    <a:pt x="3556" y="156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5453325" y="5382475"/>
              <a:ext cx="88925" cy="88325"/>
            </a:xfrm>
            <a:custGeom>
              <a:avLst/>
              <a:gdLst/>
              <a:ahLst/>
              <a:cxnLst/>
              <a:rect l="0" t="0" r="0" b="0"/>
              <a:pathLst>
                <a:path w="3557" h="3533" fill="none" extrusionOk="0">
                  <a:moveTo>
                    <a:pt x="1389" y="1"/>
                  </a:moveTo>
                  <a:lnTo>
                    <a:pt x="1389" y="1"/>
                  </a:lnTo>
                  <a:lnTo>
                    <a:pt x="1194" y="50"/>
                  </a:lnTo>
                  <a:lnTo>
                    <a:pt x="999" y="147"/>
                  </a:lnTo>
                  <a:lnTo>
                    <a:pt x="804" y="245"/>
                  </a:lnTo>
                  <a:lnTo>
                    <a:pt x="634" y="366"/>
                  </a:lnTo>
                  <a:lnTo>
                    <a:pt x="634" y="366"/>
                  </a:lnTo>
                  <a:lnTo>
                    <a:pt x="488" y="488"/>
                  </a:lnTo>
                  <a:lnTo>
                    <a:pt x="390" y="634"/>
                  </a:lnTo>
                  <a:lnTo>
                    <a:pt x="268" y="780"/>
                  </a:lnTo>
                  <a:lnTo>
                    <a:pt x="195" y="926"/>
                  </a:lnTo>
                  <a:lnTo>
                    <a:pt x="122" y="1073"/>
                  </a:lnTo>
                  <a:lnTo>
                    <a:pt x="74" y="1243"/>
                  </a:lnTo>
                  <a:lnTo>
                    <a:pt x="25" y="1414"/>
                  </a:lnTo>
                  <a:lnTo>
                    <a:pt x="0" y="1584"/>
                  </a:lnTo>
                  <a:lnTo>
                    <a:pt x="0" y="1755"/>
                  </a:lnTo>
                  <a:lnTo>
                    <a:pt x="0" y="1925"/>
                  </a:lnTo>
                  <a:lnTo>
                    <a:pt x="25" y="2096"/>
                  </a:lnTo>
                  <a:lnTo>
                    <a:pt x="74" y="2266"/>
                  </a:lnTo>
                  <a:lnTo>
                    <a:pt x="122" y="2412"/>
                  </a:lnTo>
                  <a:lnTo>
                    <a:pt x="195" y="2583"/>
                  </a:lnTo>
                  <a:lnTo>
                    <a:pt x="293" y="2729"/>
                  </a:lnTo>
                  <a:lnTo>
                    <a:pt x="415" y="2875"/>
                  </a:lnTo>
                  <a:lnTo>
                    <a:pt x="415" y="2875"/>
                  </a:lnTo>
                  <a:lnTo>
                    <a:pt x="536" y="3021"/>
                  </a:lnTo>
                  <a:lnTo>
                    <a:pt x="658" y="3143"/>
                  </a:lnTo>
                  <a:lnTo>
                    <a:pt x="804" y="3240"/>
                  </a:lnTo>
                  <a:lnTo>
                    <a:pt x="950" y="3313"/>
                  </a:lnTo>
                  <a:lnTo>
                    <a:pt x="1121" y="3386"/>
                  </a:lnTo>
                  <a:lnTo>
                    <a:pt x="1267" y="3459"/>
                  </a:lnTo>
                  <a:lnTo>
                    <a:pt x="1437" y="3484"/>
                  </a:lnTo>
                  <a:lnTo>
                    <a:pt x="1608" y="3508"/>
                  </a:lnTo>
                  <a:lnTo>
                    <a:pt x="1778" y="3532"/>
                  </a:lnTo>
                  <a:lnTo>
                    <a:pt x="1949" y="3508"/>
                  </a:lnTo>
                  <a:lnTo>
                    <a:pt x="2119" y="3484"/>
                  </a:lnTo>
                  <a:lnTo>
                    <a:pt x="2290" y="3435"/>
                  </a:lnTo>
                  <a:lnTo>
                    <a:pt x="2460" y="3386"/>
                  </a:lnTo>
                  <a:lnTo>
                    <a:pt x="2606" y="3313"/>
                  </a:lnTo>
                  <a:lnTo>
                    <a:pt x="2777" y="3216"/>
                  </a:lnTo>
                  <a:lnTo>
                    <a:pt x="2923" y="3118"/>
                  </a:lnTo>
                  <a:lnTo>
                    <a:pt x="2923" y="3118"/>
                  </a:lnTo>
                  <a:lnTo>
                    <a:pt x="3045" y="2997"/>
                  </a:lnTo>
                  <a:lnTo>
                    <a:pt x="3167" y="2851"/>
                  </a:lnTo>
                  <a:lnTo>
                    <a:pt x="3264" y="2704"/>
                  </a:lnTo>
                  <a:lnTo>
                    <a:pt x="3361" y="2558"/>
                  </a:lnTo>
                  <a:lnTo>
                    <a:pt x="3435" y="2412"/>
                  </a:lnTo>
                  <a:lnTo>
                    <a:pt x="3483" y="2242"/>
                  </a:lnTo>
                  <a:lnTo>
                    <a:pt x="3532" y="2071"/>
                  </a:lnTo>
                  <a:lnTo>
                    <a:pt x="3556" y="1901"/>
                  </a:lnTo>
                  <a:lnTo>
                    <a:pt x="3556" y="1730"/>
                  </a:lnTo>
                  <a:lnTo>
                    <a:pt x="3556" y="1560"/>
                  </a:lnTo>
                  <a:lnTo>
                    <a:pt x="3532" y="1389"/>
                  </a:lnTo>
                  <a:lnTo>
                    <a:pt x="3483" y="1219"/>
                  </a:lnTo>
                  <a:lnTo>
                    <a:pt x="3410" y="1048"/>
                  </a:lnTo>
                  <a:lnTo>
                    <a:pt x="3337" y="902"/>
                  </a:lnTo>
                  <a:lnTo>
                    <a:pt x="3264" y="756"/>
                  </a:lnTo>
                  <a:lnTo>
                    <a:pt x="3142" y="610"/>
                  </a:lnTo>
                  <a:lnTo>
                    <a:pt x="3142" y="610"/>
                  </a:lnTo>
                  <a:lnTo>
                    <a:pt x="2972" y="415"/>
                  </a:lnTo>
                  <a:lnTo>
                    <a:pt x="2753" y="245"/>
                  </a:lnTo>
                  <a:lnTo>
                    <a:pt x="2533" y="123"/>
                  </a:lnTo>
                  <a:lnTo>
                    <a:pt x="2314" y="5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5682875" y="5188875"/>
              <a:ext cx="88925" cy="89525"/>
            </a:xfrm>
            <a:custGeom>
              <a:avLst/>
              <a:gdLst/>
              <a:ahLst/>
              <a:cxnLst/>
              <a:rect l="0" t="0" r="0" b="0"/>
              <a:pathLst>
                <a:path w="3557" h="3581" fill="none" extrusionOk="0">
                  <a:moveTo>
                    <a:pt x="0" y="2022"/>
                  </a:moveTo>
                  <a:lnTo>
                    <a:pt x="0" y="2022"/>
                  </a:lnTo>
                  <a:lnTo>
                    <a:pt x="25" y="2216"/>
                  </a:lnTo>
                  <a:lnTo>
                    <a:pt x="98" y="2411"/>
                  </a:lnTo>
                  <a:lnTo>
                    <a:pt x="98" y="2411"/>
                  </a:lnTo>
                  <a:lnTo>
                    <a:pt x="171" y="2557"/>
                  </a:lnTo>
                  <a:lnTo>
                    <a:pt x="244" y="2728"/>
                  </a:lnTo>
                  <a:lnTo>
                    <a:pt x="341" y="2874"/>
                  </a:lnTo>
                  <a:lnTo>
                    <a:pt x="463" y="2996"/>
                  </a:lnTo>
                  <a:lnTo>
                    <a:pt x="585" y="3118"/>
                  </a:lnTo>
                  <a:lnTo>
                    <a:pt x="707" y="3239"/>
                  </a:lnTo>
                  <a:lnTo>
                    <a:pt x="853" y="3337"/>
                  </a:lnTo>
                  <a:lnTo>
                    <a:pt x="999" y="3410"/>
                  </a:lnTo>
                  <a:lnTo>
                    <a:pt x="1169" y="3483"/>
                  </a:lnTo>
                  <a:lnTo>
                    <a:pt x="1340" y="3532"/>
                  </a:lnTo>
                  <a:lnTo>
                    <a:pt x="1510" y="3556"/>
                  </a:lnTo>
                  <a:lnTo>
                    <a:pt x="1681" y="3580"/>
                  </a:lnTo>
                  <a:lnTo>
                    <a:pt x="1851" y="3580"/>
                  </a:lnTo>
                  <a:lnTo>
                    <a:pt x="2022" y="3556"/>
                  </a:lnTo>
                  <a:lnTo>
                    <a:pt x="2192" y="3532"/>
                  </a:lnTo>
                  <a:lnTo>
                    <a:pt x="2363" y="3459"/>
                  </a:lnTo>
                  <a:lnTo>
                    <a:pt x="2363" y="3459"/>
                  </a:lnTo>
                  <a:lnTo>
                    <a:pt x="2533" y="3410"/>
                  </a:lnTo>
                  <a:lnTo>
                    <a:pt x="2704" y="3312"/>
                  </a:lnTo>
                  <a:lnTo>
                    <a:pt x="2850" y="3215"/>
                  </a:lnTo>
                  <a:lnTo>
                    <a:pt x="2972" y="3093"/>
                  </a:lnTo>
                  <a:lnTo>
                    <a:pt x="3093" y="2971"/>
                  </a:lnTo>
                  <a:lnTo>
                    <a:pt x="3215" y="2850"/>
                  </a:lnTo>
                  <a:lnTo>
                    <a:pt x="3288" y="2704"/>
                  </a:lnTo>
                  <a:lnTo>
                    <a:pt x="3386" y="2557"/>
                  </a:lnTo>
                  <a:lnTo>
                    <a:pt x="3434" y="2387"/>
                  </a:lnTo>
                  <a:lnTo>
                    <a:pt x="3483" y="2216"/>
                  </a:lnTo>
                  <a:lnTo>
                    <a:pt x="3532" y="2070"/>
                  </a:lnTo>
                  <a:lnTo>
                    <a:pt x="3556" y="1875"/>
                  </a:lnTo>
                  <a:lnTo>
                    <a:pt x="3556" y="1705"/>
                  </a:lnTo>
                  <a:lnTo>
                    <a:pt x="3532" y="1534"/>
                  </a:lnTo>
                  <a:lnTo>
                    <a:pt x="3507" y="1364"/>
                  </a:lnTo>
                  <a:lnTo>
                    <a:pt x="3434" y="1194"/>
                  </a:lnTo>
                  <a:lnTo>
                    <a:pt x="3434" y="1194"/>
                  </a:lnTo>
                  <a:lnTo>
                    <a:pt x="3361" y="1023"/>
                  </a:lnTo>
                  <a:lnTo>
                    <a:pt x="3288" y="853"/>
                  </a:lnTo>
                  <a:lnTo>
                    <a:pt x="3191" y="706"/>
                  </a:lnTo>
                  <a:lnTo>
                    <a:pt x="3069" y="585"/>
                  </a:lnTo>
                  <a:lnTo>
                    <a:pt x="2947" y="463"/>
                  </a:lnTo>
                  <a:lnTo>
                    <a:pt x="2825" y="341"/>
                  </a:lnTo>
                  <a:lnTo>
                    <a:pt x="2679" y="268"/>
                  </a:lnTo>
                  <a:lnTo>
                    <a:pt x="2533" y="171"/>
                  </a:lnTo>
                  <a:lnTo>
                    <a:pt x="2363" y="122"/>
                  </a:lnTo>
                  <a:lnTo>
                    <a:pt x="2192" y="73"/>
                  </a:lnTo>
                  <a:lnTo>
                    <a:pt x="2022" y="24"/>
                  </a:lnTo>
                  <a:lnTo>
                    <a:pt x="1851" y="24"/>
                  </a:lnTo>
                  <a:lnTo>
                    <a:pt x="1681" y="0"/>
                  </a:lnTo>
                  <a:lnTo>
                    <a:pt x="1510" y="24"/>
                  </a:lnTo>
                  <a:lnTo>
                    <a:pt x="1340" y="73"/>
                  </a:lnTo>
                  <a:lnTo>
                    <a:pt x="1169" y="122"/>
                  </a:lnTo>
                  <a:lnTo>
                    <a:pt x="1169" y="122"/>
                  </a:lnTo>
                  <a:lnTo>
                    <a:pt x="974" y="195"/>
                  </a:lnTo>
                  <a:lnTo>
                    <a:pt x="804" y="292"/>
                  </a:lnTo>
                  <a:lnTo>
                    <a:pt x="658" y="390"/>
                  </a:lnTo>
                  <a:lnTo>
                    <a:pt x="512" y="512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0"/>
                  </a:lnTo>
                  <a:lnTo>
                    <a:pt x="122" y="112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5411925" y="5110925"/>
              <a:ext cx="188775" cy="189400"/>
            </a:xfrm>
            <a:custGeom>
              <a:avLst/>
              <a:gdLst/>
              <a:ahLst/>
              <a:cxnLst/>
              <a:rect l="0" t="0" r="0" b="0"/>
              <a:pathLst>
                <a:path w="7551" h="7576" fill="none" extrusionOk="0">
                  <a:moveTo>
                    <a:pt x="0" y="3776"/>
                  </a:moveTo>
                  <a:lnTo>
                    <a:pt x="0" y="3776"/>
                  </a:lnTo>
                  <a:lnTo>
                    <a:pt x="25" y="3410"/>
                  </a:lnTo>
                  <a:lnTo>
                    <a:pt x="73" y="3021"/>
                  </a:lnTo>
                  <a:lnTo>
                    <a:pt x="171" y="2655"/>
                  </a:lnTo>
                  <a:lnTo>
                    <a:pt x="293" y="2314"/>
                  </a:lnTo>
                  <a:lnTo>
                    <a:pt x="463" y="1973"/>
                  </a:lnTo>
                  <a:lnTo>
                    <a:pt x="658" y="1681"/>
                  </a:lnTo>
                  <a:lnTo>
                    <a:pt x="877" y="1389"/>
                  </a:lnTo>
                  <a:lnTo>
                    <a:pt x="1121" y="1121"/>
                  </a:lnTo>
                  <a:lnTo>
                    <a:pt x="1389" y="877"/>
                  </a:lnTo>
                  <a:lnTo>
                    <a:pt x="1656" y="658"/>
                  </a:lnTo>
                  <a:lnTo>
                    <a:pt x="1973" y="463"/>
                  </a:lnTo>
                  <a:lnTo>
                    <a:pt x="2314" y="293"/>
                  </a:lnTo>
                  <a:lnTo>
                    <a:pt x="2655" y="171"/>
                  </a:lnTo>
                  <a:lnTo>
                    <a:pt x="3020" y="74"/>
                  </a:lnTo>
                  <a:lnTo>
                    <a:pt x="3386" y="25"/>
                  </a:lnTo>
                  <a:lnTo>
                    <a:pt x="3775" y="1"/>
                  </a:lnTo>
                  <a:lnTo>
                    <a:pt x="3775" y="1"/>
                  </a:lnTo>
                  <a:lnTo>
                    <a:pt x="4165" y="25"/>
                  </a:lnTo>
                  <a:lnTo>
                    <a:pt x="4555" y="74"/>
                  </a:lnTo>
                  <a:lnTo>
                    <a:pt x="4896" y="171"/>
                  </a:lnTo>
                  <a:lnTo>
                    <a:pt x="5261" y="293"/>
                  </a:lnTo>
                  <a:lnTo>
                    <a:pt x="5578" y="463"/>
                  </a:lnTo>
                  <a:lnTo>
                    <a:pt x="5894" y="658"/>
                  </a:lnTo>
                  <a:lnTo>
                    <a:pt x="6186" y="877"/>
                  </a:lnTo>
                  <a:lnTo>
                    <a:pt x="6454" y="1121"/>
                  </a:lnTo>
                  <a:lnTo>
                    <a:pt x="6698" y="1389"/>
                  </a:lnTo>
                  <a:lnTo>
                    <a:pt x="6917" y="1681"/>
                  </a:lnTo>
                  <a:lnTo>
                    <a:pt x="7112" y="1973"/>
                  </a:lnTo>
                  <a:lnTo>
                    <a:pt x="7258" y="2314"/>
                  </a:lnTo>
                  <a:lnTo>
                    <a:pt x="7404" y="2655"/>
                  </a:lnTo>
                  <a:lnTo>
                    <a:pt x="7477" y="3021"/>
                  </a:lnTo>
                  <a:lnTo>
                    <a:pt x="7550" y="3410"/>
                  </a:lnTo>
                  <a:lnTo>
                    <a:pt x="7550" y="3776"/>
                  </a:lnTo>
                  <a:lnTo>
                    <a:pt x="7550" y="3776"/>
                  </a:lnTo>
                  <a:lnTo>
                    <a:pt x="7550" y="4165"/>
                  </a:lnTo>
                  <a:lnTo>
                    <a:pt x="7477" y="4555"/>
                  </a:lnTo>
                  <a:lnTo>
                    <a:pt x="7404" y="4920"/>
                  </a:lnTo>
                  <a:lnTo>
                    <a:pt x="7258" y="5261"/>
                  </a:lnTo>
                  <a:lnTo>
                    <a:pt x="7112" y="5578"/>
                  </a:lnTo>
                  <a:lnTo>
                    <a:pt x="6917" y="5895"/>
                  </a:lnTo>
                  <a:lnTo>
                    <a:pt x="6698" y="6187"/>
                  </a:lnTo>
                  <a:lnTo>
                    <a:pt x="6454" y="6455"/>
                  </a:lnTo>
                  <a:lnTo>
                    <a:pt x="6186" y="6698"/>
                  </a:lnTo>
                  <a:lnTo>
                    <a:pt x="5894" y="6917"/>
                  </a:lnTo>
                  <a:lnTo>
                    <a:pt x="5578" y="7112"/>
                  </a:lnTo>
                  <a:lnTo>
                    <a:pt x="5261" y="7258"/>
                  </a:lnTo>
                  <a:lnTo>
                    <a:pt x="4896" y="7405"/>
                  </a:lnTo>
                  <a:lnTo>
                    <a:pt x="4555" y="7478"/>
                  </a:lnTo>
                  <a:lnTo>
                    <a:pt x="4165" y="7551"/>
                  </a:lnTo>
                  <a:lnTo>
                    <a:pt x="3775" y="7575"/>
                  </a:lnTo>
                  <a:lnTo>
                    <a:pt x="3775" y="7575"/>
                  </a:lnTo>
                  <a:lnTo>
                    <a:pt x="3386" y="7551"/>
                  </a:lnTo>
                  <a:lnTo>
                    <a:pt x="3020" y="7478"/>
                  </a:lnTo>
                  <a:lnTo>
                    <a:pt x="2655" y="7405"/>
                  </a:lnTo>
                  <a:lnTo>
                    <a:pt x="2314" y="7258"/>
                  </a:lnTo>
                  <a:lnTo>
                    <a:pt x="1973" y="7112"/>
                  </a:lnTo>
                  <a:lnTo>
                    <a:pt x="1656" y="6917"/>
                  </a:lnTo>
                  <a:lnTo>
                    <a:pt x="1389" y="6698"/>
                  </a:lnTo>
                  <a:lnTo>
                    <a:pt x="1121" y="6455"/>
                  </a:lnTo>
                  <a:lnTo>
                    <a:pt x="877" y="6187"/>
                  </a:lnTo>
                  <a:lnTo>
                    <a:pt x="658" y="5895"/>
                  </a:lnTo>
                  <a:lnTo>
                    <a:pt x="463" y="5578"/>
                  </a:lnTo>
                  <a:lnTo>
                    <a:pt x="293" y="5261"/>
                  </a:lnTo>
                  <a:lnTo>
                    <a:pt x="171" y="4920"/>
                  </a:lnTo>
                  <a:lnTo>
                    <a:pt x="73" y="4555"/>
                  </a:lnTo>
                  <a:lnTo>
                    <a:pt x="25" y="4165"/>
                  </a:lnTo>
                  <a:lnTo>
                    <a:pt x="0" y="3776"/>
                  </a:lnTo>
                  <a:lnTo>
                    <a:pt x="0" y="3776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5367475" y="5025075"/>
              <a:ext cx="81600" cy="105975"/>
            </a:xfrm>
            <a:custGeom>
              <a:avLst/>
              <a:gdLst/>
              <a:ahLst/>
              <a:cxnLst/>
              <a:rect l="0" t="0" r="0" b="0"/>
              <a:pathLst>
                <a:path w="3264" h="4239" fill="none" extrusionOk="0">
                  <a:moveTo>
                    <a:pt x="0" y="1"/>
                  </a:moveTo>
                  <a:lnTo>
                    <a:pt x="3264" y="423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5567800" y="4999500"/>
              <a:ext cx="115100" cy="133975"/>
            </a:xfrm>
            <a:custGeom>
              <a:avLst/>
              <a:gdLst/>
              <a:ahLst/>
              <a:cxnLst/>
              <a:rect l="0" t="0" r="0" b="0"/>
              <a:pathLst>
                <a:path w="4604" h="5359" fill="none" extrusionOk="0">
                  <a:moveTo>
                    <a:pt x="0" y="5359"/>
                  </a:moveTo>
                  <a:lnTo>
                    <a:pt x="4603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5600075" y="5217475"/>
              <a:ext cx="127275" cy="16475"/>
            </a:xfrm>
            <a:custGeom>
              <a:avLst/>
              <a:gdLst/>
              <a:ahLst/>
              <a:cxnLst/>
              <a:rect l="0" t="0" r="0" b="0"/>
              <a:pathLst>
                <a:path w="5091" h="659" fill="none" extrusionOk="0">
                  <a:moveTo>
                    <a:pt x="5090" y="658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5497775" y="5299675"/>
              <a:ext cx="4900" cy="126675"/>
            </a:xfrm>
            <a:custGeom>
              <a:avLst/>
              <a:gdLst/>
              <a:ahLst/>
              <a:cxnLst/>
              <a:rect l="0" t="0" r="0" b="0"/>
              <a:pathLst>
                <a:path w="196" h="5067" fill="none" extrusionOk="0">
                  <a:moveTo>
                    <a:pt x="0" y="5067"/>
                  </a:moveTo>
                  <a:lnTo>
                    <a:pt x="195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5277975" y="5241825"/>
              <a:ext cx="141275" cy="58500"/>
            </a:xfrm>
            <a:custGeom>
              <a:avLst/>
              <a:gdLst/>
              <a:ahLst/>
              <a:cxnLst/>
              <a:rect l="0" t="0" r="0" b="0"/>
              <a:pathLst>
                <a:path w="5651" h="2340" fill="none" extrusionOk="0">
                  <a:moveTo>
                    <a:pt x="0" y="2339"/>
                  </a:moveTo>
                  <a:lnTo>
                    <a:pt x="565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9" name="Shape 193"/>
          <p:cNvSpPr txBox="1">
            <a:spLocks/>
          </p:cNvSpPr>
          <p:nvPr/>
        </p:nvSpPr>
        <p:spPr>
          <a:xfrm>
            <a:off x="3393434" y="2875262"/>
            <a:ext cx="2440695" cy="172249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Char char="▫"/>
              <a:defRPr sz="14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Char char="▫"/>
              <a:defRPr sz="14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Char char="▫"/>
              <a:defRPr sz="14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Char char="▫"/>
              <a:defRPr sz="14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Char char="▫"/>
              <a:defRPr sz="14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Char char="▫"/>
              <a:defRPr sz="14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Char char="▫"/>
              <a:defRPr sz="14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Char char="▫"/>
              <a:defRPr sz="14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Char char="▫"/>
              <a:defRPr sz="14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>
              <a:buFont typeface="Raleway"/>
              <a:buNone/>
            </a:pPr>
            <a:r>
              <a:rPr lang="en-US" sz="32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Sección</a:t>
            </a:r>
            <a:r>
              <a:rPr lang="en-US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IV</a:t>
            </a:r>
          </a:p>
          <a:p>
            <a:pPr>
              <a:buFont typeface="Raleway"/>
              <a:buNone/>
            </a:pPr>
            <a:r>
              <a:rPr lang="en-US" sz="2400" dirty="0" smtClean="0"/>
              <a:t>No </a:t>
            </a:r>
            <a:r>
              <a:rPr lang="en-US" sz="2400" dirty="0" err="1" smtClean="0"/>
              <a:t>otorga</a:t>
            </a:r>
            <a:r>
              <a:rPr lang="en-US" sz="2400" dirty="0" smtClean="0"/>
              <a:t> </a:t>
            </a:r>
            <a:r>
              <a:rPr lang="en-US" sz="2400" dirty="0" err="1" smtClean="0"/>
              <a:t>oponibilidad</a:t>
            </a:r>
            <a:r>
              <a:rPr lang="en-US" sz="2400" dirty="0" smtClean="0"/>
              <a:t> </a:t>
            </a:r>
            <a:r>
              <a:rPr lang="en-US" sz="2400" dirty="0" err="1" smtClean="0"/>
              <a:t>erga</a:t>
            </a:r>
            <a:r>
              <a:rPr lang="en-US" sz="2400" dirty="0" smtClean="0"/>
              <a:t> </a:t>
            </a:r>
            <a:r>
              <a:rPr lang="en-US" sz="2400" dirty="0" err="1" smtClean="0"/>
              <a:t>omnes</a:t>
            </a:r>
            <a:endParaRPr lang="en-US" sz="2400" dirty="0" smtClean="0"/>
          </a:p>
          <a:p>
            <a:pPr>
              <a:buFont typeface="Raleway"/>
              <a:buNone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457199" y="1146024"/>
            <a:ext cx="2043114" cy="311165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¿Qué es la SAS?</a:t>
            </a:r>
            <a:br>
              <a:rPr lang="en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Art. 33</a:t>
            </a:r>
            <a:endParaRPr lang="en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95" name="Shape 195"/>
          <p:cNvGrpSpPr/>
          <p:nvPr/>
        </p:nvGrpSpPr>
        <p:grpSpPr>
          <a:xfrm>
            <a:off x="560527" y="486714"/>
            <a:ext cx="413072" cy="396246"/>
            <a:chOff x="5233525" y="4954450"/>
            <a:chExt cx="538275" cy="516350"/>
          </a:xfrm>
        </p:grpSpPr>
        <p:sp>
          <p:nvSpPr>
            <p:cNvPr id="196" name="Shape 196"/>
            <p:cNvSpPr/>
            <p:nvPr/>
          </p:nvSpPr>
          <p:spPr>
            <a:xfrm>
              <a:off x="5637825" y="4954450"/>
              <a:ext cx="89525" cy="89525"/>
            </a:xfrm>
            <a:custGeom>
              <a:avLst/>
              <a:gdLst/>
              <a:ahLst/>
              <a:cxnLst/>
              <a:rect l="0" t="0" r="0" b="0"/>
              <a:pathLst>
                <a:path w="3581" h="3581" fill="none" extrusionOk="0">
                  <a:moveTo>
                    <a:pt x="1023" y="3410"/>
                  </a:moveTo>
                  <a:lnTo>
                    <a:pt x="1023" y="3410"/>
                  </a:lnTo>
                  <a:lnTo>
                    <a:pt x="1193" y="3483"/>
                  </a:lnTo>
                  <a:lnTo>
                    <a:pt x="1388" y="3532"/>
                  </a:lnTo>
                  <a:lnTo>
                    <a:pt x="1583" y="3556"/>
                  </a:lnTo>
                  <a:lnTo>
                    <a:pt x="1778" y="3581"/>
                  </a:lnTo>
                  <a:lnTo>
                    <a:pt x="1778" y="3581"/>
                  </a:lnTo>
                  <a:lnTo>
                    <a:pt x="1973" y="3556"/>
                  </a:lnTo>
                  <a:lnTo>
                    <a:pt x="2143" y="3532"/>
                  </a:lnTo>
                  <a:lnTo>
                    <a:pt x="2314" y="3508"/>
                  </a:lnTo>
                  <a:lnTo>
                    <a:pt x="2484" y="3435"/>
                  </a:lnTo>
                  <a:lnTo>
                    <a:pt x="2630" y="3361"/>
                  </a:lnTo>
                  <a:lnTo>
                    <a:pt x="2776" y="3264"/>
                  </a:lnTo>
                  <a:lnTo>
                    <a:pt x="2923" y="3167"/>
                  </a:lnTo>
                  <a:lnTo>
                    <a:pt x="3044" y="3045"/>
                  </a:lnTo>
                  <a:lnTo>
                    <a:pt x="3166" y="2923"/>
                  </a:lnTo>
                  <a:lnTo>
                    <a:pt x="3264" y="2801"/>
                  </a:lnTo>
                  <a:lnTo>
                    <a:pt x="3361" y="2631"/>
                  </a:lnTo>
                  <a:lnTo>
                    <a:pt x="3434" y="2485"/>
                  </a:lnTo>
                  <a:lnTo>
                    <a:pt x="3483" y="2314"/>
                  </a:lnTo>
                  <a:lnTo>
                    <a:pt x="3531" y="2144"/>
                  </a:lnTo>
                  <a:lnTo>
                    <a:pt x="3556" y="1973"/>
                  </a:lnTo>
                  <a:lnTo>
                    <a:pt x="3580" y="1803"/>
                  </a:lnTo>
                  <a:lnTo>
                    <a:pt x="3580" y="1803"/>
                  </a:lnTo>
                  <a:lnTo>
                    <a:pt x="3556" y="1608"/>
                  </a:lnTo>
                  <a:lnTo>
                    <a:pt x="3531" y="1437"/>
                  </a:lnTo>
                  <a:lnTo>
                    <a:pt x="3483" y="1267"/>
                  </a:lnTo>
                  <a:lnTo>
                    <a:pt x="3434" y="1096"/>
                  </a:lnTo>
                  <a:lnTo>
                    <a:pt x="3361" y="950"/>
                  </a:lnTo>
                  <a:lnTo>
                    <a:pt x="3264" y="804"/>
                  </a:lnTo>
                  <a:lnTo>
                    <a:pt x="3166" y="658"/>
                  </a:lnTo>
                  <a:lnTo>
                    <a:pt x="3044" y="536"/>
                  </a:lnTo>
                  <a:lnTo>
                    <a:pt x="2923" y="414"/>
                  </a:lnTo>
                  <a:lnTo>
                    <a:pt x="2776" y="317"/>
                  </a:lnTo>
                  <a:lnTo>
                    <a:pt x="2630" y="220"/>
                  </a:lnTo>
                  <a:lnTo>
                    <a:pt x="2484" y="147"/>
                  </a:lnTo>
                  <a:lnTo>
                    <a:pt x="2314" y="98"/>
                  </a:lnTo>
                  <a:lnTo>
                    <a:pt x="2143" y="49"/>
                  </a:lnTo>
                  <a:lnTo>
                    <a:pt x="1973" y="25"/>
                  </a:lnTo>
                  <a:lnTo>
                    <a:pt x="1778" y="0"/>
                  </a:lnTo>
                  <a:lnTo>
                    <a:pt x="1778" y="0"/>
                  </a:lnTo>
                  <a:lnTo>
                    <a:pt x="1607" y="25"/>
                  </a:lnTo>
                  <a:lnTo>
                    <a:pt x="1437" y="49"/>
                  </a:lnTo>
                  <a:lnTo>
                    <a:pt x="1266" y="98"/>
                  </a:lnTo>
                  <a:lnTo>
                    <a:pt x="1096" y="147"/>
                  </a:lnTo>
                  <a:lnTo>
                    <a:pt x="925" y="220"/>
                  </a:lnTo>
                  <a:lnTo>
                    <a:pt x="779" y="317"/>
                  </a:lnTo>
                  <a:lnTo>
                    <a:pt x="658" y="414"/>
                  </a:lnTo>
                  <a:lnTo>
                    <a:pt x="536" y="536"/>
                  </a:lnTo>
                  <a:lnTo>
                    <a:pt x="414" y="658"/>
                  </a:lnTo>
                  <a:lnTo>
                    <a:pt x="317" y="804"/>
                  </a:lnTo>
                  <a:lnTo>
                    <a:pt x="219" y="950"/>
                  </a:lnTo>
                  <a:lnTo>
                    <a:pt x="146" y="1096"/>
                  </a:lnTo>
                  <a:lnTo>
                    <a:pt x="73" y="1267"/>
                  </a:lnTo>
                  <a:lnTo>
                    <a:pt x="49" y="1437"/>
                  </a:lnTo>
                  <a:lnTo>
                    <a:pt x="24" y="1608"/>
                  </a:lnTo>
                  <a:lnTo>
                    <a:pt x="0" y="1803"/>
                  </a:lnTo>
                  <a:lnTo>
                    <a:pt x="0" y="1803"/>
                  </a:lnTo>
                  <a:lnTo>
                    <a:pt x="24" y="2071"/>
                  </a:lnTo>
                  <a:lnTo>
                    <a:pt x="97" y="2339"/>
                  </a:lnTo>
                  <a:lnTo>
                    <a:pt x="195" y="2582"/>
                  </a:lnTo>
                  <a:lnTo>
                    <a:pt x="317" y="280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5323025" y="4980625"/>
              <a:ext cx="88925" cy="88925"/>
            </a:xfrm>
            <a:custGeom>
              <a:avLst/>
              <a:gdLst/>
              <a:ahLst/>
              <a:cxnLst/>
              <a:rect l="0" t="0" r="0" b="0"/>
              <a:pathLst>
                <a:path w="3557" h="3557" fill="none" extrusionOk="0">
                  <a:moveTo>
                    <a:pt x="3191" y="2850"/>
                  </a:moveTo>
                  <a:lnTo>
                    <a:pt x="3191" y="2850"/>
                  </a:lnTo>
                  <a:lnTo>
                    <a:pt x="3313" y="2680"/>
                  </a:lnTo>
                  <a:lnTo>
                    <a:pt x="3410" y="2509"/>
                  </a:lnTo>
                  <a:lnTo>
                    <a:pt x="3483" y="2314"/>
                  </a:lnTo>
                  <a:lnTo>
                    <a:pt x="3532" y="2095"/>
                  </a:lnTo>
                  <a:lnTo>
                    <a:pt x="3532" y="2095"/>
                  </a:lnTo>
                  <a:lnTo>
                    <a:pt x="3556" y="1925"/>
                  </a:lnTo>
                  <a:lnTo>
                    <a:pt x="3556" y="1730"/>
                  </a:lnTo>
                  <a:lnTo>
                    <a:pt x="3556" y="1559"/>
                  </a:lnTo>
                  <a:lnTo>
                    <a:pt x="3508" y="1389"/>
                  </a:lnTo>
                  <a:lnTo>
                    <a:pt x="3459" y="1218"/>
                  </a:lnTo>
                  <a:lnTo>
                    <a:pt x="3410" y="1072"/>
                  </a:lnTo>
                  <a:lnTo>
                    <a:pt x="3337" y="902"/>
                  </a:lnTo>
                  <a:lnTo>
                    <a:pt x="3240" y="756"/>
                  </a:lnTo>
                  <a:lnTo>
                    <a:pt x="3142" y="634"/>
                  </a:lnTo>
                  <a:lnTo>
                    <a:pt x="3021" y="512"/>
                  </a:lnTo>
                  <a:lnTo>
                    <a:pt x="2899" y="390"/>
                  </a:lnTo>
                  <a:lnTo>
                    <a:pt x="2753" y="293"/>
                  </a:lnTo>
                  <a:lnTo>
                    <a:pt x="2606" y="196"/>
                  </a:lnTo>
                  <a:lnTo>
                    <a:pt x="2436" y="122"/>
                  </a:lnTo>
                  <a:lnTo>
                    <a:pt x="2266" y="74"/>
                  </a:lnTo>
                  <a:lnTo>
                    <a:pt x="2095" y="25"/>
                  </a:lnTo>
                  <a:lnTo>
                    <a:pt x="2095" y="25"/>
                  </a:lnTo>
                  <a:lnTo>
                    <a:pt x="1925" y="1"/>
                  </a:lnTo>
                  <a:lnTo>
                    <a:pt x="1730" y="1"/>
                  </a:lnTo>
                  <a:lnTo>
                    <a:pt x="1559" y="1"/>
                  </a:lnTo>
                  <a:lnTo>
                    <a:pt x="1389" y="25"/>
                  </a:lnTo>
                  <a:lnTo>
                    <a:pt x="1218" y="74"/>
                  </a:lnTo>
                  <a:lnTo>
                    <a:pt x="1072" y="147"/>
                  </a:lnTo>
                  <a:lnTo>
                    <a:pt x="902" y="220"/>
                  </a:lnTo>
                  <a:lnTo>
                    <a:pt x="756" y="317"/>
                  </a:lnTo>
                  <a:lnTo>
                    <a:pt x="634" y="415"/>
                  </a:lnTo>
                  <a:lnTo>
                    <a:pt x="512" y="537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1"/>
                  </a:lnTo>
                  <a:lnTo>
                    <a:pt x="122" y="1097"/>
                  </a:lnTo>
                  <a:lnTo>
                    <a:pt x="74" y="1267"/>
                  </a:lnTo>
                  <a:lnTo>
                    <a:pt x="25" y="1462"/>
                  </a:lnTo>
                  <a:lnTo>
                    <a:pt x="25" y="1462"/>
                  </a:lnTo>
                  <a:lnTo>
                    <a:pt x="1" y="1633"/>
                  </a:lnTo>
                  <a:lnTo>
                    <a:pt x="1" y="1803"/>
                  </a:lnTo>
                  <a:lnTo>
                    <a:pt x="1" y="1998"/>
                  </a:lnTo>
                  <a:lnTo>
                    <a:pt x="25" y="2168"/>
                  </a:lnTo>
                  <a:lnTo>
                    <a:pt x="74" y="2339"/>
                  </a:lnTo>
                  <a:lnTo>
                    <a:pt x="147" y="2485"/>
                  </a:lnTo>
                  <a:lnTo>
                    <a:pt x="220" y="2655"/>
                  </a:lnTo>
                  <a:lnTo>
                    <a:pt x="317" y="2777"/>
                  </a:lnTo>
                  <a:lnTo>
                    <a:pt x="415" y="2923"/>
                  </a:lnTo>
                  <a:lnTo>
                    <a:pt x="536" y="3045"/>
                  </a:lnTo>
                  <a:lnTo>
                    <a:pt x="658" y="3167"/>
                  </a:lnTo>
                  <a:lnTo>
                    <a:pt x="804" y="3264"/>
                  </a:lnTo>
                  <a:lnTo>
                    <a:pt x="950" y="3362"/>
                  </a:lnTo>
                  <a:lnTo>
                    <a:pt x="1096" y="3435"/>
                  </a:lnTo>
                  <a:lnTo>
                    <a:pt x="1267" y="3483"/>
                  </a:lnTo>
                  <a:lnTo>
                    <a:pt x="1462" y="3532"/>
                  </a:lnTo>
                  <a:lnTo>
                    <a:pt x="1462" y="3532"/>
                  </a:lnTo>
                  <a:lnTo>
                    <a:pt x="1705" y="3557"/>
                  </a:lnTo>
                  <a:lnTo>
                    <a:pt x="1973" y="3557"/>
                  </a:lnTo>
                  <a:lnTo>
                    <a:pt x="2217" y="3508"/>
                  </a:lnTo>
                  <a:lnTo>
                    <a:pt x="2460" y="3435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5233525" y="5255225"/>
              <a:ext cx="89525" cy="89525"/>
            </a:xfrm>
            <a:custGeom>
              <a:avLst/>
              <a:gdLst/>
              <a:ahLst/>
              <a:cxnLst/>
              <a:rect l="0" t="0" r="0" b="0"/>
              <a:pathLst>
                <a:path w="3581" h="3581" fill="none" extrusionOk="0">
                  <a:moveTo>
                    <a:pt x="3215" y="707"/>
                  </a:moveTo>
                  <a:lnTo>
                    <a:pt x="3215" y="707"/>
                  </a:lnTo>
                  <a:lnTo>
                    <a:pt x="3093" y="585"/>
                  </a:lnTo>
                  <a:lnTo>
                    <a:pt x="2972" y="464"/>
                  </a:lnTo>
                  <a:lnTo>
                    <a:pt x="2850" y="342"/>
                  </a:lnTo>
                  <a:lnTo>
                    <a:pt x="2679" y="244"/>
                  </a:lnTo>
                  <a:lnTo>
                    <a:pt x="2679" y="244"/>
                  </a:lnTo>
                  <a:lnTo>
                    <a:pt x="2533" y="171"/>
                  </a:lnTo>
                  <a:lnTo>
                    <a:pt x="2363" y="98"/>
                  </a:lnTo>
                  <a:lnTo>
                    <a:pt x="2192" y="50"/>
                  </a:lnTo>
                  <a:lnTo>
                    <a:pt x="2022" y="25"/>
                  </a:lnTo>
                  <a:lnTo>
                    <a:pt x="1851" y="1"/>
                  </a:lnTo>
                  <a:lnTo>
                    <a:pt x="1681" y="25"/>
                  </a:lnTo>
                  <a:lnTo>
                    <a:pt x="1510" y="25"/>
                  </a:lnTo>
                  <a:lnTo>
                    <a:pt x="1340" y="74"/>
                  </a:lnTo>
                  <a:lnTo>
                    <a:pt x="1169" y="123"/>
                  </a:lnTo>
                  <a:lnTo>
                    <a:pt x="1023" y="196"/>
                  </a:lnTo>
                  <a:lnTo>
                    <a:pt x="877" y="269"/>
                  </a:lnTo>
                  <a:lnTo>
                    <a:pt x="731" y="366"/>
                  </a:lnTo>
                  <a:lnTo>
                    <a:pt x="585" y="488"/>
                  </a:lnTo>
                  <a:lnTo>
                    <a:pt x="463" y="610"/>
                  </a:lnTo>
                  <a:lnTo>
                    <a:pt x="341" y="731"/>
                  </a:lnTo>
                  <a:lnTo>
                    <a:pt x="244" y="902"/>
                  </a:lnTo>
                  <a:lnTo>
                    <a:pt x="244" y="902"/>
                  </a:lnTo>
                  <a:lnTo>
                    <a:pt x="171" y="1048"/>
                  </a:lnTo>
                  <a:lnTo>
                    <a:pt x="98" y="1219"/>
                  </a:lnTo>
                  <a:lnTo>
                    <a:pt x="49" y="1389"/>
                  </a:lnTo>
                  <a:lnTo>
                    <a:pt x="25" y="1560"/>
                  </a:lnTo>
                  <a:lnTo>
                    <a:pt x="0" y="1730"/>
                  </a:lnTo>
                  <a:lnTo>
                    <a:pt x="0" y="1900"/>
                  </a:lnTo>
                  <a:lnTo>
                    <a:pt x="25" y="2071"/>
                  </a:lnTo>
                  <a:lnTo>
                    <a:pt x="73" y="2241"/>
                  </a:lnTo>
                  <a:lnTo>
                    <a:pt x="122" y="2412"/>
                  </a:lnTo>
                  <a:lnTo>
                    <a:pt x="195" y="2558"/>
                  </a:lnTo>
                  <a:lnTo>
                    <a:pt x="268" y="2729"/>
                  </a:lnTo>
                  <a:lnTo>
                    <a:pt x="366" y="2850"/>
                  </a:lnTo>
                  <a:lnTo>
                    <a:pt x="463" y="2996"/>
                  </a:lnTo>
                  <a:lnTo>
                    <a:pt x="609" y="3118"/>
                  </a:lnTo>
                  <a:lnTo>
                    <a:pt x="731" y="3240"/>
                  </a:lnTo>
                  <a:lnTo>
                    <a:pt x="901" y="3337"/>
                  </a:lnTo>
                  <a:lnTo>
                    <a:pt x="901" y="3337"/>
                  </a:lnTo>
                  <a:lnTo>
                    <a:pt x="1048" y="3410"/>
                  </a:lnTo>
                  <a:lnTo>
                    <a:pt x="1218" y="3484"/>
                  </a:lnTo>
                  <a:lnTo>
                    <a:pt x="1389" y="3532"/>
                  </a:lnTo>
                  <a:lnTo>
                    <a:pt x="1559" y="3557"/>
                  </a:lnTo>
                  <a:lnTo>
                    <a:pt x="1730" y="3581"/>
                  </a:lnTo>
                  <a:lnTo>
                    <a:pt x="1900" y="3581"/>
                  </a:lnTo>
                  <a:lnTo>
                    <a:pt x="2071" y="3557"/>
                  </a:lnTo>
                  <a:lnTo>
                    <a:pt x="2241" y="3508"/>
                  </a:lnTo>
                  <a:lnTo>
                    <a:pt x="2411" y="3459"/>
                  </a:lnTo>
                  <a:lnTo>
                    <a:pt x="2558" y="3410"/>
                  </a:lnTo>
                  <a:lnTo>
                    <a:pt x="2704" y="3313"/>
                  </a:lnTo>
                  <a:lnTo>
                    <a:pt x="2850" y="3216"/>
                  </a:lnTo>
                  <a:lnTo>
                    <a:pt x="2996" y="3118"/>
                  </a:lnTo>
                  <a:lnTo>
                    <a:pt x="3118" y="2996"/>
                  </a:lnTo>
                  <a:lnTo>
                    <a:pt x="3240" y="2850"/>
                  </a:lnTo>
                  <a:lnTo>
                    <a:pt x="3337" y="2704"/>
                  </a:lnTo>
                  <a:lnTo>
                    <a:pt x="3337" y="2704"/>
                  </a:lnTo>
                  <a:lnTo>
                    <a:pt x="3459" y="2412"/>
                  </a:lnTo>
                  <a:lnTo>
                    <a:pt x="3532" y="2144"/>
                  </a:lnTo>
                  <a:lnTo>
                    <a:pt x="3581" y="1852"/>
                  </a:lnTo>
                  <a:lnTo>
                    <a:pt x="3556" y="156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5453325" y="5382475"/>
              <a:ext cx="88925" cy="88325"/>
            </a:xfrm>
            <a:custGeom>
              <a:avLst/>
              <a:gdLst/>
              <a:ahLst/>
              <a:cxnLst/>
              <a:rect l="0" t="0" r="0" b="0"/>
              <a:pathLst>
                <a:path w="3557" h="3533" fill="none" extrusionOk="0">
                  <a:moveTo>
                    <a:pt x="1389" y="1"/>
                  </a:moveTo>
                  <a:lnTo>
                    <a:pt x="1389" y="1"/>
                  </a:lnTo>
                  <a:lnTo>
                    <a:pt x="1194" y="50"/>
                  </a:lnTo>
                  <a:lnTo>
                    <a:pt x="999" y="147"/>
                  </a:lnTo>
                  <a:lnTo>
                    <a:pt x="804" y="245"/>
                  </a:lnTo>
                  <a:lnTo>
                    <a:pt x="634" y="366"/>
                  </a:lnTo>
                  <a:lnTo>
                    <a:pt x="634" y="366"/>
                  </a:lnTo>
                  <a:lnTo>
                    <a:pt x="488" y="488"/>
                  </a:lnTo>
                  <a:lnTo>
                    <a:pt x="390" y="634"/>
                  </a:lnTo>
                  <a:lnTo>
                    <a:pt x="268" y="780"/>
                  </a:lnTo>
                  <a:lnTo>
                    <a:pt x="195" y="926"/>
                  </a:lnTo>
                  <a:lnTo>
                    <a:pt x="122" y="1073"/>
                  </a:lnTo>
                  <a:lnTo>
                    <a:pt x="74" y="1243"/>
                  </a:lnTo>
                  <a:lnTo>
                    <a:pt x="25" y="1414"/>
                  </a:lnTo>
                  <a:lnTo>
                    <a:pt x="0" y="1584"/>
                  </a:lnTo>
                  <a:lnTo>
                    <a:pt x="0" y="1755"/>
                  </a:lnTo>
                  <a:lnTo>
                    <a:pt x="0" y="1925"/>
                  </a:lnTo>
                  <a:lnTo>
                    <a:pt x="25" y="2096"/>
                  </a:lnTo>
                  <a:lnTo>
                    <a:pt x="74" y="2266"/>
                  </a:lnTo>
                  <a:lnTo>
                    <a:pt x="122" y="2412"/>
                  </a:lnTo>
                  <a:lnTo>
                    <a:pt x="195" y="2583"/>
                  </a:lnTo>
                  <a:lnTo>
                    <a:pt x="293" y="2729"/>
                  </a:lnTo>
                  <a:lnTo>
                    <a:pt x="415" y="2875"/>
                  </a:lnTo>
                  <a:lnTo>
                    <a:pt x="415" y="2875"/>
                  </a:lnTo>
                  <a:lnTo>
                    <a:pt x="536" y="3021"/>
                  </a:lnTo>
                  <a:lnTo>
                    <a:pt x="658" y="3143"/>
                  </a:lnTo>
                  <a:lnTo>
                    <a:pt x="804" y="3240"/>
                  </a:lnTo>
                  <a:lnTo>
                    <a:pt x="950" y="3313"/>
                  </a:lnTo>
                  <a:lnTo>
                    <a:pt x="1121" y="3386"/>
                  </a:lnTo>
                  <a:lnTo>
                    <a:pt x="1267" y="3459"/>
                  </a:lnTo>
                  <a:lnTo>
                    <a:pt x="1437" y="3484"/>
                  </a:lnTo>
                  <a:lnTo>
                    <a:pt x="1608" y="3508"/>
                  </a:lnTo>
                  <a:lnTo>
                    <a:pt x="1778" y="3532"/>
                  </a:lnTo>
                  <a:lnTo>
                    <a:pt x="1949" y="3508"/>
                  </a:lnTo>
                  <a:lnTo>
                    <a:pt x="2119" y="3484"/>
                  </a:lnTo>
                  <a:lnTo>
                    <a:pt x="2290" y="3435"/>
                  </a:lnTo>
                  <a:lnTo>
                    <a:pt x="2460" y="3386"/>
                  </a:lnTo>
                  <a:lnTo>
                    <a:pt x="2606" y="3313"/>
                  </a:lnTo>
                  <a:lnTo>
                    <a:pt x="2777" y="3216"/>
                  </a:lnTo>
                  <a:lnTo>
                    <a:pt x="2923" y="3118"/>
                  </a:lnTo>
                  <a:lnTo>
                    <a:pt x="2923" y="3118"/>
                  </a:lnTo>
                  <a:lnTo>
                    <a:pt x="3045" y="2997"/>
                  </a:lnTo>
                  <a:lnTo>
                    <a:pt x="3167" y="2851"/>
                  </a:lnTo>
                  <a:lnTo>
                    <a:pt x="3264" y="2704"/>
                  </a:lnTo>
                  <a:lnTo>
                    <a:pt x="3361" y="2558"/>
                  </a:lnTo>
                  <a:lnTo>
                    <a:pt x="3435" y="2412"/>
                  </a:lnTo>
                  <a:lnTo>
                    <a:pt x="3483" y="2242"/>
                  </a:lnTo>
                  <a:lnTo>
                    <a:pt x="3532" y="2071"/>
                  </a:lnTo>
                  <a:lnTo>
                    <a:pt x="3556" y="1901"/>
                  </a:lnTo>
                  <a:lnTo>
                    <a:pt x="3556" y="1730"/>
                  </a:lnTo>
                  <a:lnTo>
                    <a:pt x="3556" y="1560"/>
                  </a:lnTo>
                  <a:lnTo>
                    <a:pt x="3532" y="1389"/>
                  </a:lnTo>
                  <a:lnTo>
                    <a:pt x="3483" y="1219"/>
                  </a:lnTo>
                  <a:lnTo>
                    <a:pt x="3410" y="1048"/>
                  </a:lnTo>
                  <a:lnTo>
                    <a:pt x="3337" y="902"/>
                  </a:lnTo>
                  <a:lnTo>
                    <a:pt x="3264" y="756"/>
                  </a:lnTo>
                  <a:lnTo>
                    <a:pt x="3142" y="610"/>
                  </a:lnTo>
                  <a:lnTo>
                    <a:pt x="3142" y="610"/>
                  </a:lnTo>
                  <a:lnTo>
                    <a:pt x="2972" y="415"/>
                  </a:lnTo>
                  <a:lnTo>
                    <a:pt x="2753" y="245"/>
                  </a:lnTo>
                  <a:lnTo>
                    <a:pt x="2533" y="123"/>
                  </a:lnTo>
                  <a:lnTo>
                    <a:pt x="2314" y="5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5682875" y="5188875"/>
              <a:ext cx="88925" cy="89525"/>
            </a:xfrm>
            <a:custGeom>
              <a:avLst/>
              <a:gdLst/>
              <a:ahLst/>
              <a:cxnLst/>
              <a:rect l="0" t="0" r="0" b="0"/>
              <a:pathLst>
                <a:path w="3557" h="3581" fill="none" extrusionOk="0">
                  <a:moveTo>
                    <a:pt x="0" y="2022"/>
                  </a:moveTo>
                  <a:lnTo>
                    <a:pt x="0" y="2022"/>
                  </a:lnTo>
                  <a:lnTo>
                    <a:pt x="25" y="2216"/>
                  </a:lnTo>
                  <a:lnTo>
                    <a:pt x="98" y="2411"/>
                  </a:lnTo>
                  <a:lnTo>
                    <a:pt x="98" y="2411"/>
                  </a:lnTo>
                  <a:lnTo>
                    <a:pt x="171" y="2557"/>
                  </a:lnTo>
                  <a:lnTo>
                    <a:pt x="244" y="2728"/>
                  </a:lnTo>
                  <a:lnTo>
                    <a:pt x="341" y="2874"/>
                  </a:lnTo>
                  <a:lnTo>
                    <a:pt x="463" y="2996"/>
                  </a:lnTo>
                  <a:lnTo>
                    <a:pt x="585" y="3118"/>
                  </a:lnTo>
                  <a:lnTo>
                    <a:pt x="707" y="3239"/>
                  </a:lnTo>
                  <a:lnTo>
                    <a:pt x="853" y="3337"/>
                  </a:lnTo>
                  <a:lnTo>
                    <a:pt x="999" y="3410"/>
                  </a:lnTo>
                  <a:lnTo>
                    <a:pt x="1169" y="3483"/>
                  </a:lnTo>
                  <a:lnTo>
                    <a:pt x="1340" y="3532"/>
                  </a:lnTo>
                  <a:lnTo>
                    <a:pt x="1510" y="3556"/>
                  </a:lnTo>
                  <a:lnTo>
                    <a:pt x="1681" y="3580"/>
                  </a:lnTo>
                  <a:lnTo>
                    <a:pt x="1851" y="3580"/>
                  </a:lnTo>
                  <a:lnTo>
                    <a:pt x="2022" y="3556"/>
                  </a:lnTo>
                  <a:lnTo>
                    <a:pt x="2192" y="3532"/>
                  </a:lnTo>
                  <a:lnTo>
                    <a:pt x="2363" y="3459"/>
                  </a:lnTo>
                  <a:lnTo>
                    <a:pt x="2363" y="3459"/>
                  </a:lnTo>
                  <a:lnTo>
                    <a:pt x="2533" y="3410"/>
                  </a:lnTo>
                  <a:lnTo>
                    <a:pt x="2704" y="3312"/>
                  </a:lnTo>
                  <a:lnTo>
                    <a:pt x="2850" y="3215"/>
                  </a:lnTo>
                  <a:lnTo>
                    <a:pt x="2972" y="3093"/>
                  </a:lnTo>
                  <a:lnTo>
                    <a:pt x="3093" y="2971"/>
                  </a:lnTo>
                  <a:lnTo>
                    <a:pt x="3215" y="2850"/>
                  </a:lnTo>
                  <a:lnTo>
                    <a:pt x="3288" y="2704"/>
                  </a:lnTo>
                  <a:lnTo>
                    <a:pt x="3386" y="2557"/>
                  </a:lnTo>
                  <a:lnTo>
                    <a:pt x="3434" y="2387"/>
                  </a:lnTo>
                  <a:lnTo>
                    <a:pt x="3483" y="2216"/>
                  </a:lnTo>
                  <a:lnTo>
                    <a:pt x="3532" y="2070"/>
                  </a:lnTo>
                  <a:lnTo>
                    <a:pt x="3556" y="1875"/>
                  </a:lnTo>
                  <a:lnTo>
                    <a:pt x="3556" y="1705"/>
                  </a:lnTo>
                  <a:lnTo>
                    <a:pt x="3532" y="1534"/>
                  </a:lnTo>
                  <a:lnTo>
                    <a:pt x="3507" y="1364"/>
                  </a:lnTo>
                  <a:lnTo>
                    <a:pt x="3434" y="1194"/>
                  </a:lnTo>
                  <a:lnTo>
                    <a:pt x="3434" y="1194"/>
                  </a:lnTo>
                  <a:lnTo>
                    <a:pt x="3361" y="1023"/>
                  </a:lnTo>
                  <a:lnTo>
                    <a:pt x="3288" y="853"/>
                  </a:lnTo>
                  <a:lnTo>
                    <a:pt x="3191" y="706"/>
                  </a:lnTo>
                  <a:lnTo>
                    <a:pt x="3069" y="585"/>
                  </a:lnTo>
                  <a:lnTo>
                    <a:pt x="2947" y="463"/>
                  </a:lnTo>
                  <a:lnTo>
                    <a:pt x="2825" y="341"/>
                  </a:lnTo>
                  <a:lnTo>
                    <a:pt x="2679" y="268"/>
                  </a:lnTo>
                  <a:lnTo>
                    <a:pt x="2533" y="171"/>
                  </a:lnTo>
                  <a:lnTo>
                    <a:pt x="2363" y="122"/>
                  </a:lnTo>
                  <a:lnTo>
                    <a:pt x="2192" y="73"/>
                  </a:lnTo>
                  <a:lnTo>
                    <a:pt x="2022" y="24"/>
                  </a:lnTo>
                  <a:lnTo>
                    <a:pt x="1851" y="24"/>
                  </a:lnTo>
                  <a:lnTo>
                    <a:pt x="1681" y="0"/>
                  </a:lnTo>
                  <a:lnTo>
                    <a:pt x="1510" y="24"/>
                  </a:lnTo>
                  <a:lnTo>
                    <a:pt x="1340" y="73"/>
                  </a:lnTo>
                  <a:lnTo>
                    <a:pt x="1169" y="122"/>
                  </a:lnTo>
                  <a:lnTo>
                    <a:pt x="1169" y="122"/>
                  </a:lnTo>
                  <a:lnTo>
                    <a:pt x="974" y="195"/>
                  </a:lnTo>
                  <a:lnTo>
                    <a:pt x="804" y="292"/>
                  </a:lnTo>
                  <a:lnTo>
                    <a:pt x="658" y="390"/>
                  </a:lnTo>
                  <a:lnTo>
                    <a:pt x="512" y="512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0"/>
                  </a:lnTo>
                  <a:lnTo>
                    <a:pt x="122" y="112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5411925" y="5110925"/>
              <a:ext cx="188775" cy="189400"/>
            </a:xfrm>
            <a:custGeom>
              <a:avLst/>
              <a:gdLst/>
              <a:ahLst/>
              <a:cxnLst/>
              <a:rect l="0" t="0" r="0" b="0"/>
              <a:pathLst>
                <a:path w="7551" h="7576" fill="none" extrusionOk="0">
                  <a:moveTo>
                    <a:pt x="0" y="3776"/>
                  </a:moveTo>
                  <a:lnTo>
                    <a:pt x="0" y="3776"/>
                  </a:lnTo>
                  <a:lnTo>
                    <a:pt x="25" y="3410"/>
                  </a:lnTo>
                  <a:lnTo>
                    <a:pt x="73" y="3021"/>
                  </a:lnTo>
                  <a:lnTo>
                    <a:pt x="171" y="2655"/>
                  </a:lnTo>
                  <a:lnTo>
                    <a:pt x="293" y="2314"/>
                  </a:lnTo>
                  <a:lnTo>
                    <a:pt x="463" y="1973"/>
                  </a:lnTo>
                  <a:lnTo>
                    <a:pt x="658" y="1681"/>
                  </a:lnTo>
                  <a:lnTo>
                    <a:pt x="877" y="1389"/>
                  </a:lnTo>
                  <a:lnTo>
                    <a:pt x="1121" y="1121"/>
                  </a:lnTo>
                  <a:lnTo>
                    <a:pt x="1389" y="877"/>
                  </a:lnTo>
                  <a:lnTo>
                    <a:pt x="1656" y="658"/>
                  </a:lnTo>
                  <a:lnTo>
                    <a:pt x="1973" y="463"/>
                  </a:lnTo>
                  <a:lnTo>
                    <a:pt x="2314" y="293"/>
                  </a:lnTo>
                  <a:lnTo>
                    <a:pt x="2655" y="171"/>
                  </a:lnTo>
                  <a:lnTo>
                    <a:pt x="3020" y="74"/>
                  </a:lnTo>
                  <a:lnTo>
                    <a:pt x="3386" y="25"/>
                  </a:lnTo>
                  <a:lnTo>
                    <a:pt x="3775" y="1"/>
                  </a:lnTo>
                  <a:lnTo>
                    <a:pt x="3775" y="1"/>
                  </a:lnTo>
                  <a:lnTo>
                    <a:pt x="4165" y="25"/>
                  </a:lnTo>
                  <a:lnTo>
                    <a:pt x="4555" y="74"/>
                  </a:lnTo>
                  <a:lnTo>
                    <a:pt x="4896" y="171"/>
                  </a:lnTo>
                  <a:lnTo>
                    <a:pt x="5261" y="293"/>
                  </a:lnTo>
                  <a:lnTo>
                    <a:pt x="5578" y="463"/>
                  </a:lnTo>
                  <a:lnTo>
                    <a:pt x="5894" y="658"/>
                  </a:lnTo>
                  <a:lnTo>
                    <a:pt x="6186" y="877"/>
                  </a:lnTo>
                  <a:lnTo>
                    <a:pt x="6454" y="1121"/>
                  </a:lnTo>
                  <a:lnTo>
                    <a:pt x="6698" y="1389"/>
                  </a:lnTo>
                  <a:lnTo>
                    <a:pt x="6917" y="1681"/>
                  </a:lnTo>
                  <a:lnTo>
                    <a:pt x="7112" y="1973"/>
                  </a:lnTo>
                  <a:lnTo>
                    <a:pt x="7258" y="2314"/>
                  </a:lnTo>
                  <a:lnTo>
                    <a:pt x="7404" y="2655"/>
                  </a:lnTo>
                  <a:lnTo>
                    <a:pt x="7477" y="3021"/>
                  </a:lnTo>
                  <a:lnTo>
                    <a:pt x="7550" y="3410"/>
                  </a:lnTo>
                  <a:lnTo>
                    <a:pt x="7550" y="3776"/>
                  </a:lnTo>
                  <a:lnTo>
                    <a:pt x="7550" y="3776"/>
                  </a:lnTo>
                  <a:lnTo>
                    <a:pt x="7550" y="4165"/>
                  </a:lnTo>
                  <a:lnTo>
                    <a:pt x="7477" y="4555"/>
                  </a:lnTo>
                  <a:lnTo>
                    <a:pt x="7404" y="4920"/>
                  </a:lnTo>
                  <a:lnTo>
                    <a:pt x="7258" y="5261"/>
                  </a:lnTo>
                  <a:lnTo>
                    <a:pt x="7112" y="5578"/>
                  </a:lnTo>
                  <a:lnTo>
                    <a:pt x="6917" y="5895"/>
                  </a:lnTo>
                  <a:lnTo>
                    <a:pt x="6698" y="6187"/>
                  </a:lnTo>
                  <a:lnTo>
                    <a:pt x="6454" y="6455"/>
                  </a:lnTo>
                  <a:lnTo>
                    <a:pt x="6186" y="6698"/>
                  </a:lnTo>
                  <a:lnTo>
                    <a:pt x="5894" y="6917"/>
                  </a:lnTo>
                  <a:lnTo>
                    <a:pt x="5578" y="7112"/>
                  </a:lnTo>
                  <a:lnTo>
                    <a:pt x="5261" y="7258"/>
                  </a:lnTo>
                  <a:lnTo>
                    <a:pt x="4896" y="7405"/>
                  </a:lnTo>
                  <a:lnTo>
                    <a:pt x="4555" y="7478"/>
                  </a:lnTo>
                  <a:lnTo>
                    <a:pt x="4165" y="7551"/>
                  </a:lnTo>
                  <a:lnTo>
                    <a:pt x="3775" y="7575"/>
                  </a:lnTo>
                  <a:lnTo>
                    <a:pt x="3775" y="7575"/>
                  </a:lnTo>
                  <a:lnTo>
                    <a:pt x="3386" y="7551"/>
                  </a:lnTo>
                  <a:lnTo>
                    <a:pt x="3020" y="7478"/>
                  </a:lnTo>
                  <a:lnTo>
                    <a:pt x="2655" y="7405"/>
                  </a:lnTo>
                  <a:lnTo>
                    <a:pt x="2314" y="7258"/>
                  </a:lnTo>
                  <a:lnTo>
                    <a:pt x="1973" y="7112"/>
                  </a:lnTo>
                  <a:lnTo>
                    <a:pt x="1656" y="6917"/>
                  </a:lnTo>
                  <a:lnTo>
                    <a:pt x="1389" y="6698"/>
                  </a:lnTo>
                  <a:lnTo>
                    <a:pt x="1121" y="6455"/>
                  </a:lnTo>
                  <a:lnTo>
                    <a:pt x="877" y="6187"/>
                  </a:lnTo>
                  <a:lnTo>
                    <a:pt x="658" y="5895"/>
                  </a:lnTo>
                  <a:lnTo>
                    <a:pt x="463" y="5578"/>
                  </a:lnTo>
                  <a:lnTo>
                    <a:pt x="293" y="5261"/>
                  </a:lnTo>
                  <a:lnTo>
                    <a:pt x="171" y="4920"/>
                  </a:lnTo>
                  <a:lnTo>
                    <a:pt x="73" y="4555"/>
                  </a:lnTo>
                  <a:lnTo>
                    <a:pt x="25" y="4165"/>
                  </a:lnTo>
                  <a:lnTo>
                    <a:pt x="0" y="3776"/>
                  </a:lnTo>
                  <a:lnTo>
                    <a:pt x="0" y="3776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5367475" y="5025075"/>
              <a:ext cx="81600" cy="105975"/>
            </a:xfrm>
            <a:custGeom>
              <a:avLst/>
              <a:gdLst/>
              <a:ahLst/>
              <a:cxnLst/>
              <a:rect l="0" t="0" r="0" b="0"/>
              <a:pathLst>
                <a:path w="3264" h="4239" fill="none" extrusionOk="0">
                  <a:moveTo>
                    <a:pt x="0" y="1"/>
                  </a:moveTo>
                  <a:lnTo>
                    <a:pt x="3264" y="423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5567800" y="4999500"/>
              <a:ext cx="115100" cy="133975"/>
            </a:xfrm>
            <a:custGeom>
              <a:avLst/>
              <a:gdLst/>
              <a:ahLst/>
              <a:cxnLst/>
              <a:rect l="0" t="0" r="0" b="0"/>
              <a:pathLst>
                <a:path w="4604" h="5359" fill="none" extrusionOk="0">
                  <a:moveTo>
                    <a:pt x="0" y="5359"/>
                  </a:moveTo>
                  <a:lnTo>
                    <a:pt x="4603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5600075" y="5217475"/>
              <a:ext cx="127275" cy="16475"/>
            </a:xfrm>
            <a:custGeom>
              <a:avLst/>
              <a:gdLst/>
              <a:ahLst/>
              <a:cxnLst/>
              <a:rect l="0" t="0" r="0" b="0"/>
              <a:pathLst>
                <a:path w="5091" h="659" fill="none" extrusionOk="0">
                  <a:moveTo>
                    <a:pt x="5090" y="658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5497775" y="5299675"/>
              <a:ext cx="4900" cy="126675"/>
            </a:xfrm>
            <a:custGeom>
              <a:avLst/>
              <a:gdLst/>
              <a:ahLst/>
              <a:cxnLst/>
              <a:rect l="0" t="0" r="0" b="0"/>
              <a:pathLst>
                <a:path w="196" h="5067" fill="none" extrusionOk="0">
                  <a:moveTo>
                    <a:pt x="0" y="5067"/>
                  </a:moveTo>
                  <a:lnTo>
                    <a:pt x="195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5277975" y="5241825"/>
              <a:ext cx="141275" cy="58500"/>
            </a:xfrm>
            <a:custGeom>
              <a:avLst/>
              <a:gdLst/>
              <a:ahLst/>
              <a:cxnLst/>
              <a:rect l="0" t="0" r="0" b="0"/>
              <a:pathLst>
                <a:path w="5651" h="2340" fill="none" extrusionOk="0">
                  <a:moveTo>
                    <a:pt x="0" y="2339"/>
                  </a:moveTo>
                  <a:lnTo>
                    <a:pt x="565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1" name="Content Placeholder 2"/>
          <p:cNvSpPr txBox="1">
            <a:spLocks/>
          </p:cNvSpPr>
          <p:nvPr/>
        </p:nvSpPr>
        <p:spPr>
          <a:xfrm>
            <a:off x="2316480" y="300038"/>
            <a:ext cx="6728460" cy="48434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Char char="▫"/>
              <a:defRPr sz="14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Char char="▫"/>
              <a:defRPr sz="14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Char char="▫"/>
              <a:defRPr sz="14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Char char="▫"/>
              <a:defRPr sz="14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Char char="▫"/>
              <a:defRPr sz="14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Char char="▫"/>
              <a:defRPr sz="14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Char char="▫"/>
              <a:defRPr sz="14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Char char="▫"/>
              <a:defRPr sz="14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Char char="▫"/>
              <a:defRPr sz="14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s-AR" sz="3200" b="1" dirty="0" smtClean="0"/>
              <a:t>Sociedad </a:t>
            </a:r>
            <a:r>
              <a:rPr lang="es-AR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 ACCIONES </a:t>
            </a:r>
            <a:r>
              <a:rPr lang="es-AR" sz="3200" b="1" dirty="0" smtClean="0"/>
              <a:t>Simplificada</a:t>
            </a:r>
          </a:p>
          <a:p>
            <a:endParaRPr lang="es-AR" sz="3200" b="1" dirty="0" smtClean="0"/>
          </a:p>
          <a:p>
            <a:r>
              <a:rPr lang="es-AR" sz="3200" dirty="0" smtClean="0"/>
              <a:t>Es un nuevo tipo societario</a:t>
            </a:r>
          </a:p>
          <a:p>
            <a:r>
              <a:rPr lang="es-AR" sz="3200" dirty="0" smtClean="0"/>
              <a:t>NO es un Subtipo de la S.A.</a:t>
            </a:r>
          </a:p>
          <a:p>
            <a:r>
              <a:rPr lang="es-AR" sz="3200" dirty="0" smtClean="0"/>
              <a:t>Creado por fuera de la Ley 19.550</a:t>
            </a:r>
          </a:p>
          <a:p>
            <a:r>
              <a:rPr lang="es-AR" sz="3200" dirty="0" smtClean="0"/>
              <a:t>Regulado por la Ley 27.349 Artículos 33 a 62</a:t>
            </a:r>
          </a:p>
          <a:p>
            <a:r>
              <a:rPr lang="es-AR" sz="3200" dirty="0" smtClean="0"/>
              <a:t>Pensado para Emprendedores y PYMES</a:t>
            </a:r>
          </a:p>
        </p:txBody>
      </p:sp>
    </p:spTree>
    <p:extLst>
      <p:ext uri="{BB962C8B-B14F-4D97-AF65-F5344CB8AC3E}">
        <p14:creationId xmlns:p14="http://schemas.microsoft.com/office/powerpoint/2010/main" val="69873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285749" y="342900"/>
            <a:ext cx="3300413" cy="311165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Organización Societaria Interna</a:t>
            </a:r>
            <a:endParaRPr lang="en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586162" y="342900"/>
            <a:ext cx="5314951" cy="4583100"/>
          </a:xfrm>
        </p:spPr>
        <p:txBody>
          <a:bodyPr/>
          <a:lstStyle/>
          <a:p>
            <a:r>
              <a:rPr lang="es-AR" sz="2800" b="1" dirty="0" smtClean="0"/>
              <a:t>Puede ser Unipersonal</a:t>
            </a:r>
          </a:p>
          <a:p>
            <a:endParaRPr lang="es-AR" sz="2800" b="1" dirty="0" smtClean="0"/>
          </a:p>
          <a:p>
            <a:r>
              <a:rPr lang="es-AR" sz="2800" b="1" dirty="0" smtClean="0"/>
              <a:t>Es Flexible – “</a:t>
            </a:r>
            <a:r>
              <a:rPr lang="es-AR" sz="2800" b="1" dirty="0"/>
              <a:t>Taylor </a:t>
            </a:r>
            <a:r>
              <a:rPr lang="es-AR" sz="2800" b="1" dirty="0" err="1"/>
              <a:t>Made</a:t>
            </a:r>
            <a:r>
              <a:rPr lang="es-AR" sz="2800" b="1" dirty="0"/>
              <a:t>” / Traje a </a:t>
            </a:r>
            <a:r>
              <a:rPr lang="es-AR" sz="2800" b="1" dirty="0" smtClean="0"/>
              <a:t>Medida</a:t>
            </a:r>
          </a:p>
          <a:p>
            <a:endParaRPr lang="es-AR" sz="2800" b="1" dirty="0"/>
          </a:p>
          <a:p>
            <a:r>
              <a:rPr lang="es-AR" sz="2800" b="1" dirty="0"/>
              <a:t>Cada SAS podrá ser diferente entre sí </a:t>
            </a:r>
          </a:p>
          <a:p>
            <a:endParaRPr lang="es-AR" sz="2800" b="1" dirty="0"/>
          </a:p>
          <a:p>
            <a:r>
              <a:rPr lang="es-AR" sz="2800" b="1" dirty="0"/>
              <a:t>La “Sociedad Contrato</a:t>
            </a:r>
            <a:r>
              <a:rPr lang="es-AR" sz="2800" b="1" dirty="0" smtClean="0"/>
              <a:t>”</a:t>
            </a:r>
            <a:endParaRPr lang="es-AR" sz="2800" b="1" dirty="0"/>
          </a:p>
          <a:p>
            <a:endParaRPr lang="es-AR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1" b="97611" l="5233" r="994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1571406"/>
            <a:ext cx="2471737" cy="324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87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ítulo 3"/>
          <p:cNvSpPr>
            <a:spLocks noGrp="1" noChangeArrowheads="1"/>
          </p:cNvSpPr>
          <p:nvPr>
            <p:ph type="title"/>
          </p:nvPr>
        </p:nvSpPr>
        <p:spPr>
          <a:xfrm>
            <a:off x="1277541" y="205978"/>
            <a:ext cx="6588919" cy="1879997"/>
          </a:xfrm>
        </p:spPr>
        <p:txBody>
          <a:bodyPr/>
          <a:lstStyle/>
          <a:p>
            <a:pPr algn="ctr"/>
            <a:r>
              <a:rPr lang="es-AR" altLang="es-ES" sz="4050" b="1" dirty="0">
                <a:solidFill>
                  <a:schemeClr val="bg1"/>
                </a:solidFill>
              </a:rPr>
              <a:t>CAMBIO DE PARADIGMA</a:t>
            </a:r>
            <a:endParaRPr lang="es-ES" altLang="es-ES" sz="4050" b="1" dirty="0">
              <a:solidFill>
                <a:schemeClr val="bg1"/>
              </a:solidFill>
            </a:endParaRPr>
          </a:p>
        </p:txBody>
      </p:sp>
      <p:pic>
        <p:nvPicPr>
          <p:cNvPr id="26628" name="Marcador de contenido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65710" y="2544366"/>
            <a:ext cx="2271713" cy="1447800"/>
          </a:xfrm>
        </p:spPr>
      </p:pic>
      <p:pic>
        <p:nvPicPr>
          <p:cNvPr id="10" name="Marcador de contenido 9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49416" y="2615804"/>
            <a:ext cx="2586038" cy="1197769"/>
          </a:xfrm>
        </p:spPr>
      </p:pic>
    </p:spTree>
    <p:extLst>
      <p:ext uri="{BB962C8B-B14F-4D97-AF65-F5344CB8AC3E}">
        <p14:creationId xmlns:p14="http://schemas.microsoft.com/office/powerpoint/2010/main" val="32856134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CBD76BF-AC05-4D7A-BE87-376359B44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7723" y="512532"/>
            <a:ext cx="5572125" cy="83581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s-AR" sz="3038" b="1" dirty="0">
                <a:solidFill>
                  <a:schemeClr val="bg1"/>
                </a:solidFill>
              </a:rPr>
              <a:t>LIBERTAD … CON QUÉ FIN?</a:t>
            </a:r>
            <a:endParaRPr lang="es-ES" sz="3038" b="1" dirty="0">
              <a:solidFill>
                <a:schemeClr val="bg1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B707FBD5-7F08-4FCE-B3A7-C6C7D52B4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0163" y="1435894"/>
            <a:ext cx="6547247" cy="291465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s-ES" sz="3038" b="1" dirty="0">
                <a:solidFill>
                  <a:schemeClr val="bg1"/>
                </a:solidFill>
              </a:rPr>
              <a:t>compatibilizar dos categorías de socios:</a:t>
            </a:r>
          </a:p>
          <a:p>
            <a:pPr lvl="1">
              <a:defRPr/>
            </a:pPr>
            <a:r>
              <a:rPr lang="es-ES" sz="3038" b="1" dirty="0">
                <a:solidFill>
                  <a:schemeClr val="bg1"/>
                </a:solidFill>
              </a:rPr>
              <a:t>Emprendedor </a:t>
            </a:r>
          </a:p>
          <a:p>
            <a:pPr lvl="1">
              <a:defRPr/>
            </a:pPr>
            <a:endParaRPr lang="es-ES" sz="3038" b="1" dirty="0"/>
          </a:p>
          <a:p>
            <a:pPr lvl="1">
              <a:defRPr/>
            </a:pPr>
            <a:r>
              <a:rPr lang="es-ES" sz="3038" b="1" dirty="0">
                <a:solidFill>
                  <a:schemeClr val="bg1"/>
                </a:solidFill>
              </a:rPr>
              <a:t>Inversor</a:t>
            </a:r>
          </a:p>
        </p:txBody>
      </p:sp>
      <p:pic>
        <p:nvPicPr>
          <p:cNvPr id="45060" name="Imagen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169" y="2158604"/>
            <a:ext cx="1500188" cy="96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Imagen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3498056"/>
            <a:ext cx="1859756" cy="777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17921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15" y="789552"/>
            <a:ext cx="4590510" cy="800100"/>
          </a:xfrm>
        </p:spPr>
        <p:txBody>
          <a:bodyPr>
            <a:normAutofit/>
          </a:bodyPr>
          <a:lstStyle/>
          <a:p>
            <a:r>
              <a:rPr lang="es-AR" sz="4950" dirty="0">
                <a:solidFill>
                  <a:schemeClr val="tx1"/>
                </a:solidFill>
              </a:rPr>
              <a:t>Objeto Social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Alejandro Horacio Ramírez - ar@hmmr.com.ar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4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_ ASOCIACIÓN DE EMPRENDEDORES DE ARGENTINA"/>
          <p:cNvSpPr txBox="1">
            <a:spLocks noGrp="1"/>
          </p:cNvSpPr>
          <p:nvPr>
            <p:ph type="title"/>
          </p:nvPr>
        </p:nvSpPr>
        <p:spPr>
          <a:xfrm>
            <a:off x="1190099" y="161599"/>
            <a:ext cx="6763802" cy="802521"/>
          </a:xfrm>
          <a:prstGeom prst="rect">
            <a:avLst/>
          </a:prstGeom>
        </p:spPr>
        <p:txBody>
          <a:bodyPr/>
          <a:lstStyle>
            <a:lvl1pPr>
              <a:defRPr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dirty="0" smtClean="0"/>
              <a:t> </a:t>
            </a:r>
            <a:r>
              <a:rPr dirty="0"/>
              <a:t>ASOCIACIÓN DE EMPRENDEDORES DE ARGENTINA</a:t>
            </a:r>
          </a:p>
        </p:txBody>
      </p:sp>
      <p:sp>
        <p:nvSpPr>
          <p:cNvPr id="235" name="Rectangle"/>
          <p:cNvSpPr/>
          <p:nvPr/>
        </p:nvSpPr>
        <p:spPr>
          <a:xfrm>
            <a:off x="-17102" y="2250377"/>
            <a:ext cx="2125420" cy="2909772"/>
          </a:xfrm>
          <a:prstGeom prst="rect">
            <a:avLst/>
          </a:prstGeom>
          <a:solidFill>
            <a:srgbClr val="3AA1D9"/>
          </a:solidFill>
          <a:ln w="12700">
            <a:miter lim="400000"/>
          </a:ln>
        </p:spPr>
        <p:txBody>
          <a:bodyPr lIns="45719" rIns="45719" anchor="ctr"/>
          <a:lstStyle/>
          <a:p>
            <a:pPr hangingPunct="0"/>
            <a:endParaRPr/>
          </a:p>
        </p:txBody>
      </p:sp>
      <p:sp>
        <p:nvSpPr>
          <p:cNvPr id="236" name="&gt; Somos la voz de los emprendedores y los representamos a través de políticas públicas que potencien su desarrollo: LEY DE EMPRENDEDORES."/>
          <p:cNvSpPr txBox="1"/>
          <p:nvPr/>
        </p:nvSpPr>
        <p:spPr>
          <a:xfrm>
            <a:off x="141666" y="2294560"/>
            <a:ext cx="1903481" cy="2169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hangingPunct="0">
              <a:defRPr sz="15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sz="1500" dirty="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&gt; </a:t>
            </a:r>
            <a:r>
              <a:rPr sz="1500" dirty="0" err="1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Somos</a:t>
            </a:r>
            <a:r>
              <a:rPr sz="1500" dirty="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 la </a:t>
            </a:r>
            <a:r>
              <a:rPr sz="1500" dirty="0" err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voz</a:t>
            </a:r>
            <a:r>
              <a:rPr sz="1500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 de los </a:t>
            </a:r>
            <a:r>
              <a:rPr sz="1500" dirty="0" err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emprendedores</a:t>
            </a:r>
            <a:r>
              <a:rPr sz="1500" dirty="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 y los </a:t>
            </a:r>
            <a:r>
              <a:rPr sz="1500" dirty="0" err="1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representamos</a:t>
            </a:r>
            <a:r>
              <a:rPr sz="1500" dirty="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 a </a:t>
            </a:r>
            <a:r>
              <a:rPr sz="1500" dirty="0" err="1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través</a:t>
            </a:r>
            <a:r>
              <a:rPr sz="1500" dirty="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 de </a:t>
            </a:r>
            <a:r>
              <a:rPr sz="1500" dirty="0" err="1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políticas</a:t>
            </a:r>
            <a:r>
              <a:rPr sz="1500" dirty="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 </a:t>
            </a:r>
            <a:r>
              <a:rPr sz="1500" dirty="0" err="1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públicas</a:t>
            </a:r>
            <a:r>
              <a:rPr sz="1500" dirty="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 </a:t>
            </a:r>
            <a:r>
              <a:rPr sz="1500" dirty="0" err="1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que</a:t>
            </a:r>
            <a:r>
              <a:rPr sz="1500" dirty="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 </a:t>
            </a:r>
            <a:r>
              <a:rPr sz="1500" dirty="0" err="1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potencien</a:t>
            </a:r>
            <a:r>
              <a:rPr sz="1500" dirty="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 </a:t>
            </a:r>
            <a:r>
              <a:rPr sz="1500" dirty="0" err="1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su</a:t>
            </a:r>
            <a:r>
              <a:rPr sz="1500" dirty="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 </a:t>
            </a:r>
            <a:r>
              <a:rPr sz="1500" dirty="0" err="1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desarrollo</a:t>
            </a:r>
            <a:r>
              <a:rPr sz="1500" dirty="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: </a:t>
            </a:r>
            <a:r>
              <a:rPr sz="1500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LEY DE EMPRENDEDORES.</a:t>
            </a:r>
          </a:p>
          <a:p>
            <a:pPr hangingPunct="0">
              <a:defRPr sz="150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endParaRPr sz="1500" dirty="0">
              <a:solidFill>
                <a:srgbClr val="FFFFFF"/>
              </a:solidFill>
              <a:latin typeface="Roboto Bold"/>
              <a:ea typeface="Roboto Bold"/>
              <a:cs typeface="Roboto Bold"/>
              <a:sym typeface="Roboto Bold"/>
            </a:endParaRPr>
          </a:p>
        </p:txBody>
      </p:sp>
      <p:sp>
        <p:nvSpPr>
          <p:cNvPr id="237" name="Rectangle"/>
          <p:cNvSpPr/>
          <p:nvPr/>
        </p:nvSpPr>
        <p:spPr>
          <a:xfrm>
            <a:off x="2360286" y="2262018"/>
            <a:ext cx="2125419" cy="2909772"/>
          </a:xfrm>
          <a:prstGeom prst="rect">
            <a:avLst/>
          </a:prstGeom>
          <a:solidFill>
            <a:srgbClr val="3AA1D9"/>
          </a:solidFill>
          <a:ln w="12700">
            <a:miter lim="400000"/>
          </a:ln>
        </p:spPr>
        <p:txBody>
          <a:bodyPr lIns="45719" rIns="45719" anchor="ctr"/>
          <a:lstStyle/>
          <a:p>
            <a:pPr hangingPunct="0"/>
            <a:endParaRPr/>
          </a:p>
        </p:txBody>
      </p:sp>
      <p:sp>
        <p:nvSpPr>
          <p:cNvPr id="238" name="&gt; Formamos parte de ASELA (Asociación Latinoamericana de emprendedores con + d e50.000 miembros a nivel regional)"/>
          <p:cNvSpPr txBox="1"/>
          <p:nvPr/>
        </p:nvSpPr>
        <p:spPr>
          <a:xfrm>
            <a:off x="2423458" y="2014101"/>
            <a:ext cx="1973675" cy="2377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hangingPunct="0">
              <a:defRPr sz="15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endParaRPr sz="1500">
              <a:solidFill>
                <a:srgbClr val="FFFFFF"/>
              </a:solidFill>
              <a:latin typeface="Roboto Regular"/>
              <a:ea typeface="Roboto Regular"/>
              <a:cs typeface="Roboto Regular"/>
              <a:sym typeface="Roboto Regular"/>
            </a:endParaRPr>
          </a:p>
          <a:p>
            <a:pPr hangingPunct="0">
              <a:defRPr sz="15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sz="15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&gt; Formamos parte de </a:t>
            </a:r>
            <a:r>
              <a:rPr sz="150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ASELA</a:t>
            </a:r>
            <a:r>
              <a:rPr sz="15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 (Asociación Latinoamericana de emprendedores con + d e50.000 miembros a nivel regional)</a:t>
            </a:r>
          </a:p>
          <a:p>
            <a:pPr hangingPunct="0">
              <a:defRPr sz="150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endParaRPr sz="1500">
              <a:solidFill>
                <a:srgbClr val="FFFFFF"/>
              </a:solidFill>
              <a:latin typeface="Roboto Bold"/>
              <a:ea typeface="Roboto Bold"/>
              <a:cs typeface="Roboto Bold"/>
              <a:sym typeface="Roboto Bold"/>
            </a:endParaRPr>
          </a:p>
        </p:txBody>
      </p:sp>
      <p:sp>
        <p:nvSpPr>
          <p:cNvPr id="239" name="Rectangle"/>
          <p:cNvSpPr/>
          <p:nvPr/>
        </p:nvSpPr>
        <p:spPr>
          <a:xfrm>
            <a:off x="4716388" y="2281199"/>
            <a:ext cx="2351432" cy="2895943"/>
          </a:xfrm>
          <a:prstGeom prst="rect">
            <a:avLst/>
          </a:prstGeom>
          <a:solidFill>
            <a:srgbClr val="3AA1D9"/>
          </a:solidFill>
          <a:ln w="12700">
            <a:miter lim="400000"/>
          </a:ln>
        </p:spPr>
        <p:txBody>
          <a:bodyPr lIns="45719" rIns="45719" anchor="ctr"/>
          <a:lstStyle/>
          <a:p>
            <a:pPr hangingPunct="0"/>
            <a:endParaRPr/>
          </a:p>
        </p:txBody>
      </p:sp>
      <p:sp>
        <p:nvSpPr>
          <p:cNvPr id="240" name="&gt; ASEA en Números.…"/>
          <p:cNvSpPr txBox="1"/>
          <p:nvPr/>
        </p:nvSpPr>
        <p:spPr>
          <a:xfrm>
            <a:off x="4731152" y="2313833"/>
            <a:ext cx="2423503" cy="1708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hangingPunct="0">
              <a:defRPr sz="15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sz="1500" dirty="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 &gt; </a:t>
            </a:r>
            <a:r>
              <a:rPr sz="1500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ASEA en </a:t>
            </a:r>
            <a:r>
              <a:rPr sz="1500" dirty="0" err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Números</a:t>
            </a:r>
            <a:r>
              <a:rPr sz="1500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.</a:t>
            </a:r>
          </a:p>
          <a:p>
            <a:pPr hangingPunct="0">
              <a:defRPr sz="15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sz="1500" dirty="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+ de </a:t>
            </a:r>
            <a:r>
              <a:rPr lang="es-AR" sz="1500" dirty="0" smtClean="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17.</a:t>
            </a:r>
            <a:r>
              <a:rPr sz="1500" dirty="0" smtClean="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00</a:t>
            </a:r>
            <a:r>
              <a:rPr lang="es-AR" sz="1500" dirty="0" smtClean="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0</a:t>
            </a:r>
            <a:r>
              <a:rPr sz="1500" dirty="0" smtClean="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 </a:t>
            </a:r>
            <a:r>
              <a:rPr sz="1500" dirty="0" err="1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Miembros</a:t>
            </a:r>
            <a:endParaRPr sz="1500" dirty="0">
              <a:solidFill>
                <a:srgbClr val="FFFFFF"/>
              </a:solidFill>
              <a:latin typeface="Roboto Regular"/>
              <a:ea typeface="Roboto Regular"/>
              <a:cs typeface="Roboto Regular"/>
              <a:sym typeface="Roboto Regular"/>
            </a:endParaRPr>
          </a:p>
          <a:p>
            <a:pPr hangingPunct="0">
              <a:defRPr sz="15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sz="1500" dirty="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+100 </a:t>
            </a:r>
            <a:r>
              <a:rPr sz="1500" dirty="0" err="1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Socios</a:t>
            </a:r>
            <a:r>
              <a:rPr sz="1500" dirty="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 </a:t>
            </a:r>
            <a:r>
              <a:rPr sz="1500" dirty="0" err="1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fundadores</a:t>
            </a:r>
            <a:r>
              <a:rPr sz="1500" dirty="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 +100 </a:t>
            </a:r>
            <a:r>
              <a:rPr sz="1500" dirty="0" err="1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Organizaciones</a:t>
            </a:r>
            <a:r>
              <a:rPr sz="1500" dirty="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 </a:t>
            </a:r>
            <a:r>
              <a:rPr sz="1500" dirty="0" err="1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aliadas</a:t>
            </a:r>
            <a:endParaRPr sz="1500" dirty="0">
              <a:solidFill>
                <a:srgbClr val="FFFFFF"/>
              </a:solidFill>
              <a:latin typeface="Roboto Regular"/>
              <a:ea typeface="Roboto Regular"/>
              <a:cs typeface="Roboto Regular"/>
              <a:sym typeface="Roboto Regular"/>
            </a:endParaRPr>
          </a:p>
          <a:p>
            <a:pPr hangingPunct="0">
              <a:defRPr sz="15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sz="1500" dirty="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+ de 15.000 Followers en </a:t>
            </a:r>
            <a:r>
              <a:rPr sz="1500" dirty="0" err="1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nuestras</a:t>
            </a:r>
            <a:r>
              <a:rPr sz="1500" dirty="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 </a:t>
            </a:r>
            <a:r>
              <a:rPr sz="1500" dirty="0" err="1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redes</a:t>
            </a:r>
            <a:r>
              <a:rPr sz="1500" dirty="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 </a:t>
            </a:r>
            <a:r>
              <a:rPr sz="1500" dirty="0" err="1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sociales</a:t>
            </a:r>
            <a:endParaRPr sz="1500" dirty="0">
              <a:solidFill>
                <a:srgbClr val="FFFFFF"/>
              </a:solidFill>
              <a:latin typeface="Roboto Regular"/>
              <a:ea typeface="Roboto Regular"/>
              <a:cs typeface="Roboto Regular"/>
              <a:sym typeface="Roboto Regular"/>
            </a:endParaRPr>
          </a:p>
        </p:txBody>
      </p:sp>
      <p:pic>
        <p:nvPicPr>
          <p:cNvPr id="241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19726" y="4210679"/>
            <a:ext cx="1806538" cy="676952"/>
          </a:xfrm>
          <a:prstGeom prst="rect">
            <a:avLst/>
          </a:prstGeom>
          <a:ln w="12700">
            <a:solidFill>
              <a:srgbClr val="DDDDDD"/>
            </a:solidFill>
            <a:miter lim="400000"/>
          </a:ln>
        </p:spPr>
      </p:pic>
      <p:sp>
        <p:nvSpPr>
          <p:cNvPr id="242" name="Rectangle"/>
          <p:cNvSpPr/>
          <p:nvPr/>
        </p:nvSpPr>
        <p:spPr>
          <a:xfrm>
            <a:off x="7382959" y="2257291"/>
            <a:ext cx="1972822" cy="2895944"/>
          </a:xfrm>
          <a:prstGeom prst="rect">
            <a:avLst/>
          </a:prstGeom>
          <a:solidFill>
            <a:srgbClr val="3AA1D9"/>
          </a:solidFill>
          <a:ln w="12700">
            <a:miter lim="400000"/>
          </a:ln>
        </p:spPr>
        <p:txBody>
          <a:bodyPr lIns="45719" rIns="45719" anchor="ctr"/>
          <a:lstStyle/>
          <a:p>
            <a:pPr hangingPunct="0"/>
            <a:endParaRPr/>
          </a:p>
        </p:txBody>
      </p:sp>
      <p:sp>
        <p:nvSpPr>
          <p:cNvPr id="243" name="&gt; Acercamos a las organizaciones al ecosistema de innovación y emprendedorismo del país."/>
          <p:cNvSpPr txBox="1">
            <a:spLocks noGrp="1"/>
          </p:cNvSpPr>
          <p:nvPr>
            <p:ph type="body" sz="quarter" idx="4294967295"/>
          </p:nvPr>
        </p:nvSpPr>
        <p:spPr>
          <a:xfrm>
            <a:off x="7372071" y="2255401"/>
            <a:ext cx="1833942" cy="28207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lrTx/>
              <a:buSzTx/>
              <a:buFontTx/>
              <a:buNone/>
              <a:defRPr sz="1500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&gt; Acercamos a las organizaciones al ecosistema de </a:t>
            </a:r>
            <a:r>
              <a:rPr>
                <a:latin typeface="Roboto Bold"/>
                <a:ea typeface="Roboto Bold"/>
                <a:cs typeface="Roboto Bold"/>
                <a:sym typeface="Roboto Bold"/>
              </a:rPr>
              <a:t>innovación y emprendedorismo</a:t>
            </a:r>
            <a:r>
              <a:t> del país.</a:t>
            </a:r>
          </a:p>
        </p:txBody>
      </p:sp>
      <p:pic>
        <p:nvPicPr>
          <p:cNvPr id="244" name="pasted-image.png" descr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72302" y="4702875"/>
            <a:ext cx="439603" cy="373151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VISIÓN &gt; GENERAR A UNA NACIÓN EMPRENDEDORA CON MÁS Y MEJORES EMPRENDEDORES A LO LARGO Y ANCHO DEL PAÍS."/>
          <p:cNvSpPr txBox="1">
            <a:spLocks/>
          </p:cNvSpPr>
          <p:nvPr/>
        </p:nvSpPr>
        <p:spPr>
          <a:xfrm>
            <a:off x="552853" y="842481"/>
            <a:ext cx="8327070" cy="1414810"/>
          </a:xfrm>
          <a:prstGeom prst="rect">
            <a:avLst/>
          </a:prstGeom>
          <a:solidFill>
            <a:srgbClr val="3AA1D9"/>
          </a:solidFill>
        </p:spPr>
        <p:txBody>
          <a:bodyPr/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83333"/>
              <a:buFont typeface="Muli Regular"/>
              <a:buChar char="➜"/>
              <a:tabLst/>
              <a:defRPr sz="24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Muli Regular"/>
                <a:ea typeface="Muli Regular"/>
                <a:cs typeface="Muli Regular"/>
                <a:sym typeface="Muli Regular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Muli Regular"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Muli Regular"/>
                <a:ea typeface="Muli Regular"/>
                <a:cs typeface="Muli Regular"/>
                <a:sym typeface="Muli Regular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Muli Regular"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Muli Regular"/>
                <a:ea typeface="Muli Regular"/>
                <a:cs typeface="Muli Regular"/>
                <a:sym typeface="Muli Regular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Muli Regular"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Muli Regular"/>
                <a:ea typeface="Muli Regular"/>
                <a:cs typeface="Muli Regular"/>
                <a:sym typeface="Muli Regular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Muli Regular"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Muli Regular"/>
                <a:ea typeface="Muli Regular"/>
                <a:cs typeface="Muli Regular"/>
                <a:sym typeface="Muli Regular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Muli Regular"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Muli Regular"/>
                <a:ea typeface="Muli Regular"/>
                <a:cs typeface="Muli Regular"/>
                <a:sym typeface="Muli Regular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Muli Regular"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Muli Regular"/>
                <a:ea typeface="Muli Regular"/>
                <a:cs typeface="Muli Regular"/>
                <a:sym typeface="Muli Regular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Muli Regular"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Muli Regular"/>
                <a:ea typeface="Muli Regular"/>
                <a:cs typeface="Muli Regular"/>
                <a:sym typeface="Muli Regular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Muli Regular"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Muli Regular"/>
                <a:ea typeface="Muli Regular"/>
                <a:cs typeface="Muli Regular"/>
                <a:sym typeface="Muli Regular"/>
              </a:defRPr>
            </a:lvl9pPr>
          </a:lstStyle>
          <a:p>
            <a:pPr defTabSz="850391">
              <a:buSzTx/>
              <a:buFont typeface="Muli Regular"/>
              <a:buNone/>
              <a:defRPr sz="2232" i="0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lang="es-AR" sz="2232" smtClean="0">
                <a:latin typeface="Roboto Regular"/>
                <a:ea typeface="Roboto Regular"/>
                <a:cs typeface="Roboto Regular"/>
                <a:sym typeface="Roboto Regular"/>
              </a:rPr>
              <a:t> VISIÓN &gt; GENERAR A UNA </a:t>
            </a:r>
            <a:r>
              <a:rPr lang="es-AR" sz="2232" smtClean="0">
                <a:latin typeface="Roboto Bold"/>
                <a:ea typeface="Roboto Bold"/>
                <a:cs typeface="Roboto Bold"/>
                <a:sym typeface="Roboto Bold"/>
              </a:rPr>
              <a:t>NACIÓN EMPRENDEDORA</a:t>
            </a:r>
            <a:r>
              <a:rPr lang="es-AR" sz="2232" smtClean="0">
                <a:latin typeface="Roboto Regular"/>
                <a:ea typeface="Roboto Regular"/>
                <a:cs typeface="Roboto Regular"/>
                <a:sym typeface="Roboto Regular"/>
              </a:rPr>
              <a:t> CON</a:t>
            </a:r>
            <a:r>
              <a:rPr lang="es-AR" sz="2232" smtClean="0">
                <a:latin typeface="Roboto Bold"/>
                <a:ea typeface="Roboto Bold"/>
                <a:cs typeface="Roboto Bold"/>
                <a:sym typeface="Roboto Bold"/>
              </a:rPr>
              <a:t> MÁS Y MEJORES EMPRENDEDORES </a:t>
            </a:r>
            <a:r>
              <a:rPr lang="es-AR" sz="2232" smtClean="0">
                <a:latin typeface="Roboto Regular"/>
                <a:ea typeface="Roboto Regular"/>
                <a:cs typeface="Roboto Regular"/>
                <a:sym typeface="Roboto Regular"/>
              </a:rPr>
              <a:t>A LO LARGO Y ANCHO DEL PAÍS. </a:t>
            </a:r>
            <a:endParaRPr lang="es-AR" sz="2232" dirty="0">
              <a:latin typeface="Roboto Regular"/>
              <a:ea typeface="Roboto Regular"/>
              <a:cs typeface="Roboto Regular"/>
              <a:sym typeface="Robo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71440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 txBox="1">
            <a:spLocks noGrp="1"/>
          </p:cNvSpPr>
          <p:nvPr>
            <p:ph type="title"/>
          </p:nvPr>
        </p:nvSpPr>
        <p:spPr>
          <a:xfrm>
            <a:off x="1119942" y="419725"/>
            <a:ext cx="7315720" cy="212520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Simplificación de Trámites</a:t>
            </a:r>
            <a:endParaRPr lang="en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6" name="Shape 306"/>
          <p:cNvSpPr txBox="1">
            <a:spLocks noGrp="1"/>
          </p:cNvSpPr>
          <p:nvPr>
            <p:ph type="body" idx="1"/>
          </p:nvPr>
        </p:nvSpPr>
        <p:spPr>
          <a:xfrm>
            <a:off x="577813" y="1329799"/>
            <a:ext cx="2286324" cy="1719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 b="1" dirty="0" smtClean="0"/>
              <a:t>Constitución en 24 hs.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600" b="1" dirty="0" smtClean="0"/>
              <a:t>Modelo Tipo (art. 38)</a:t>
            </a:r>
            <a:endParaRPr lang="en" sz="1600" b="1" dirty="0"/>
          </a:p>
          <a:p>
            <a:pPr lvl="0" rtl="0">
              <a:spcBef>
                <a:spcPts val="0"/>
              </a:spcBef>
              <a:buNone/>
            </a:pPr>
            <a:r>
              <a:rPr lang="en" dirty="0" smtClean="0"/>
              <a:t>Modelo aprobado por los Registros Públicos.</a:t>
            </a:r>
            <a:endParaRPr lang="en" dirty="0"/>
          </a:p>
        </p:txBody>
      </p:sp>
      <p:sp>
        <p:nvSpPr>
          <p:cNvPr id="310" name="Shape 310"/>
          <p:cNvSpPr txBox="1">
            <a:spLocks noGrp="1"/>
          </p:cNvSpPr>
          <p:nvPr>
            <p:ph type="body" idx="2"/>
          </p:nvPr>
        </p:nvSpPr>
        <p:spPr>
          <a:xfrm>
            <a:off x="577812" y="2952646"/>
            <a:ext cx="2286325" cy="1719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 b="1" dirty="0" smtClean="0"/>
              <a:t>Presentación por Internet. </a:t>
            </a:r>
            <a:endParaRPr lang="en" sz="1600" b="1" dirty="0"/>
          </a:p>
          <a:p>
            <a:pPr lvl="0" rtl="0">
              <a:spcBef>
                <a:spcPts val="0"/>
              </a:spcBef>
              <a:buNone/>
            </a:pPr>
            <a:r>
              <a:rPr lang="en" sz="1600" b="1" dirty="0" smtClean="0"/>
              <a:t>Firma Digital</a:t>
            </a:r>
            <a:endParaRPr lang="en" sz="1600" b="1" dirty="0"/>
          </a:p>
          <a:p>
            <a:pPr lvl="0" rtl="0">
              <a:spcBef>
                <a:spcPts val="0"/>
              </a:spcBef>
              <a:buNone/>
            </a:pPr>
            <a:r>
              <a:rPr lang="en" sz="1200" dirty="0" smtClean="0"/>
              <a:t> </a:t>
            </a:r>
            <a:endParaRPr lang="en" sz="1200" dirty="0"/>
          </a:p>
        </p:txBody>
      </p:sp>
      <p:sp>
        <p:nvSpPr>
          <p:cNvPr id="307" name="Shape 307"/>
          <p:cNvSpPr txBox="1">
            <a:spLocks noGrp="1"/>
          </p:cNvSpPr>
          <p:nvPr>
            <p:ph type="body" idx="3"/>
          </p:nvPr>
        </p:nvSpPr>
        <p:spPr>
          <a:xfrm>
            <a:off x="2988820" y="1329799"/>
            <a:ext cx="1896299" cy="1719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 b="1" dirty="0" smtClean="0"/>
              <a:t>Boletín Oficial</a:t>
            </a:r>
            <a:endParaRPr lang="en" sz="1600" b="1" dirty="0"/>
          </a:p>
          <a:p>
            <a:pPr lvl="0" rtl="0">
              <a:spcBef>
                <a:spcPts val="0"/>
              </a:spcBef>
              <a:buNone/>
            </a:pPr>
            <a:r>
              <a:rPr lang="en" dirty="0" smtClean="0"/>
              <a:t>Se genera automaticamente el Edicto, y se publica de forma autómatica</a:t>
            </a:r>
            <a:endParaRPr lang="en" dirty="0"/>
          </a:p>
        </p:txBody>
      </p:sp>
      <p:sp>
        <p:nvSpPr>
          <p:cNvPr id="308" name="Shape 308"/>
          <p:cNvSpPr txBox="1">
            <a:spLocks noGrp="1"/>
          </p:cNvSpPr>
          <p:nvPr>
            <p:ph type="body" idx="4294967295"/>
          </p:nvPr>
        </p:nvSpPr>
        <p:spPr>
          <a:xfrm>
            <a:off x="6892769" y="1330136"/>
            <a:ext cx="1897062" cy="17192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 b="1" dirty="0" smtClean="0"/>
              <a:t>CUIT en 24 hs</a:t>
            </a:r>
            <a:endParaRPr lang="en" sz="1600" b="1" dirty="0"/>
          </a:p>
          <a:p>
            <a:pPr lvl="0" rtl="0">
              <a:spcBef>
                <a:spcPts val="0"/>
              </a:spcBef>
              <a:buNone/>
            </a:pPr>
            <a:r>
              <a:rPr lang="en" sz="1200" dirty="0" smtClean="0"/>
              <a:t>Convenio con AFIP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400" dirty="0" smtClean="0"/>
              <a:t>De la misma Forma el CDI de los socios extanjeros</a:t>
            </a:r>
          </a:p>
          <a:p>
            <a:pPr lvl="0" rtl="0">
              <a:spcBef>
                <a:spcPts val="0"/>
              </a:spcBef>
              <a:buNone/>
            </a:pPr>
            <a:endParaRPr sz="1400" dirty="0"/>
          </a:p>
        </p:txBody>
      </p:sp>
      <p:sp>
        <p:nvSpPr>
          <p:cNvPr id="311" name="Shape 311"/>
          <p:cNvSpPr txBox="1">
            <a:spLocks noGrp="1"/>
          </p:cNvSpPr>
          <p:nvPr>
            <p:ph type="body" idx="4294967295"/>
          </p:nvPr>
        </p:nvSpPr>
        <p:spPr>
          <a:xfrm>
            <a:off x="6900229" y="2808243"/>
            <a:ext cx="1895475" cy="17208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 b="1" dirty="0" smtClean="0"/>
              <a:t>Cuenta Bancaria (art. 60 inc. 1)</a:t>
            </a:r>
            <a:endParaRPr lang="en" sz="1600" b="1" dirty="0"/>
          </a:p>
          <a:p>
            <a:pPr lvl="0" rtl="0">
              <a:spcBef>
                <a:spcPts val="0"/>
              </a:spcBef>
              <a:buNone/>
            </a:pPr>
            <a:r>
              <a:rPr lang="es-AR" sz="1400" dirty="0" smtClean="0"/>
              <a:t>Sin</a:t>
            </a:r>
            <a:r>
              <a:rPr lang="en" sz="1400" dirty="0" smtClean="0"/>
              <a:t> obligación de Descubierto.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400" dirty="0" smtClean="0"/>
              <a:t>Se va a poder elegir Banco.</a:t>
            </a:r>
            <a:endParaRPr lang="en" sz="1400" dirty="0"/>
          </a:p>
        </p:txBody>
      </p:sp>
      <p:sp>
        <p:nvSpPr>
          <p:cNvPr id="312" name="Shape 312"/>
          <p:cNvSpPr txBox="1">
            <a:spLocks noGrp="1"/>
          </p:cNvSpPr>
          <p:nvPr>
            <p:ph type="body" idx="4294967295"/>
          </p:nvPr>
        </p:nvSpPr>
        <p:spPr>
          <a:xfrm>
            <a:off x="2693879" y="2857404"/>
            <a:ext cx="1897062" cy="17192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 b="1" dirty="0" smtClean="0"/>
              <a:t>Integración del Capital Social</a:t>
            </a:r>
            <a:endParaRPr lang="en" sz="1600" b="1" dirty="0"/>
          </a:p>
          <a:p>
            <a:pPr lvl="0" rtl="0">
              <a:spcBef>
                <a:spcPts val="0"/>
              </a:spcBef>
              <a:buNone/>
            </a:pPr>
            <a:r>
              <a:rPr lang="es-AR" sz="1600" dirty="0" smtClean="0"/>
              <a:t>U</a:t>
            </a:r>
            <a:r>
              <a:rPr lang="en" sz="1600" dirty="0" smtClean="0"/>
              <a:t>nirlo con el costo del trámite</a:t>
            </a:r>
            <a:endParaRPr lang="en" sz="1600" dirty="0"/>
          </a:p>
        </p:txBody>
      </p:sp>
      <p:sp>
        <p:nvSpPr>
          <p:cNvPr id="313" name="Shape 313"/>
          <p:cNvSpPr/>
          <p:nvPr/>
        </p:nvSpPr>
        <p:spPr>
          <a:xfrm>
            <a:off x="577812" y="573206"/>
            <a:ext cx="307477" cy="307477"/>
          </a:xfrm>
          <a:custGeom>
            <a:avLst/>
            <a:gdLst/>
            <a:ahLst/>
            <a:cxnLst/>
            <a:rect l="0" t="0" r="0" b="0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308"/>
          <p:cNvSpPr txBox="1">
            <a:spLocks/>
          </p:cNvSpPr>
          <p:nvPr/>
        </p:nvSpPr>
        <p:spPr>
          <a:xfrm>
            <a:off x="5009802" y="1329799"/>
            <a:ext cx="1896300" cy="171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Char char="▫"/>
              <a:defRPr sz="14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Char char="▫"/>
              <a:defRPr sz="14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Char char="▫"/>
              <a:defRPr sz="14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Char char="▫"/>
              <a:defRPr sz="14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Char char="▫"/>
              <a:defRPr sz="14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Char char="▫"/>
              <a:defRPr sz="14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Char char="▫"/>
              <a:defRPr sz="14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Char char="▫"/>
              <a:defRPr sz="14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Char char="▫"/>
              <a:defRPr sz="14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>
              <a:buFont typeface="Raleway"/>
              <a:buNone/>
            </a:pPr>
            <a:r>
              <a:rPr lang="en-US" sz="1600" b="1" dirty="0" err="1" smtClean="0"/>
              <a:t>Libros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Digitales</a:t>
            </a:r>
            <a:endParaRPr lang="en-US" sz="1600" b="1" dirty="0" smtClean="0"/>
          </a:p>
          <a:p>
            <a:pPr>
              <a:buFont typeface="Raleway"/>
              <a:buNone/>
            </a:pPr>
            <a:r>
              <a:rPr lang="en-US" dirty="0" smtClean="0"/>
              <a:t>Se </a:t>
            </a:r>
            <a:r>
              <a:rPr lang="en-US" dirty="0" err="1" smtClean="0"/>
              <a:t>otorgan</a:t>
            </a:r>
            <a:r>
              <a:rPr lang="en-US" dirty="0" smtClean="0"/>
              <a:t> </a:t>
            </a:r>
            <a:r>
              <a:rPr lang="en-US" dirty="0" err="1" smtClean="0"/>
              <a:t>automaticamente</a:t>
            </a:r>
            <a:endParaRPr lang="en-US" dirty="0"/>
          </a:p>
        </p:txBody>
      </p:sp>
      <p:sp>
        <p:nvSpPr>
          <p:cNvPr id="12" name="Shape 308"/>
          <p:cNvSpPr txBox="1">
            <a:spLocks/>
          </p:cNvSpPr>
          <p:nvPr/>
        </p:nvSpPr>
        <p:spPr>
          <a:xfrm>
            <a:off x="4777802" y="2808243"/>
            <a:ext cx="2078624" cy="200840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Char char="▫"/>
              <a:defRPr sz="14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Char char="▫"/>
              <a:defRPr sz="14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Char char="▫"/>
              <a:defRPr sz="14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Char char="▫"/>
              <a:defRPr sz="14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Char char="▫"/>
              <a:defRPr sz="14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Char char="▫"/>
              <a:defRPr sz="14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Char char="▫"/>
              <a:defRPr sz="14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Char char="▫"/>
              <a:defRPr sz="14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Char char="▫"/>
              <a:defRPr sz="14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>
              <a:buFont typeface="Raleway"/>
              <a:buNone/>
            </a:pPr>
            <a:r>
              <a:rPr lang="en-US" sz="1600" b="1" dirty="0" smtClean="0"/>
              <a:t>Ventanilla </a:t>
            </a:r>
            <a:r>
              <a:rPr lang="en-US" sz="1600" b="1" dirty="0" err="1" smtClean="0"/>
              <a:t>Única</a:t>
            </a:r>
            <a:r>
              <a:rPr lang="en-US" sz="1600" b="1" dirty="0" smtClean="0"/>
              <a:t>. </a:t>
            </a:r>
          </a:p>
          <a:p>
            <a:pPr>
              <a:buFont typeface="Raleway"/>
              <a:buNone/>
            </a:pPr>
            <a:r>
              <a:rPr lang="en-US" sz="1600" b="1" dirty="0" err="1" smtClean="0"/>
              <a:t>Ciudadano</a:t>
            </a:r>
            <a:r>
              <a:rPr lang="en-US" sz="1600" b="1" dirty="0" smtClean="0"/>
              <a:t> “</a:t>
            </a:r>
            <a:r>
              <a:rPr lang="en-US" sz="1600" b="1" dirty="0" err="1" smtClean="0"/>
              <a:t>Cadete</a:t>
            </a:r>
            <a:r>
              <a:rPr lang="en-US" sz="1600" b="1" dirty="0" smtClean="0"/>
              <a:t> del Estado”</a:t>
            </a:r>
          </a:p>
          <a:p>
            <a:pPr>
              <a:buFont typeface="Raleway"/>
              <a:buNone/>
            </a:pPr>
            <a:r>
              <a:rPr lang="en-US" dirty="0" err="1" smtClean="0"/>
              <a:t>Cambio</a:t>
            </a:r>
            <a:r>
              <a:rPr lang="en-US" dirty="0" smtClean="0"/>
              <a:t> de </a:t>
            </a:r>
            <a:r>
              <a:rPr lang="en-US" dirty="0" err="1" smtClean="0"/>
              <a:t>paradigma</a:t>
            </a:r>
            <a:r>
              <a:rPr lang="en-US" dirty="0" smtClean="0"/>
              <a:t> para </a:t>
            </a:r>
            <a:r>
              <a:rPr lang="en-US" dirty="0" err="1" smtClean="0"/>
              <a:t>poner</a:t>
            </a:r>
            <a:r>
              <a:rPr lang="en-US" dirty="0" smtClean="0"/>
              <a:t> el </a:t>
            </a:r>
            <a:r>
              <a:rPr lang="en-US" dirty="0" err="1" smtClean="0"/>
              <a:t>estado</a:t>
            </a:r>
            <a:r>
              <a:rPr lang="en-US" dirty="0" smtClean="0"/>
              <a:t> al </a:t>
            </a:r>
            <a:r>
              <a:rPr lang="en-US" dirty="0" err="1" smtClean="0"/>
              <a:t>servicio</a:t>
            </a:r>
            <a:r>
              <a:rPr lang="en-US" dirty="0" smtClean="0"/>
              <a:t> del </a:t>
            </a:r>
            <a:r>
              <a:rPr lang="en-US" dirty="0" err="1" smtClean="0"/>
              <a:t>administrado</a:t>
            </a:r>
            <a:r>
              <a:rPr lang="en-US" sz="1200" dirty="0" smtClean="0"/>
              <a:t>. </a:t>
            </a:r>
          </a:p>
          <a:p>
            <a:pPr>
              <a:buFont typeface="Raleway"/>
              <a:buNone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4664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/>
          <p:nvPr/>
        </p:nvSpPr>
        <p:spPr>
          <a:xfrm>
            <a:off x="3698300" y="880149"/>
            <a:ext cx="4380115" cy="3409969"/>
          </a:xfrm>
          <a:custGeom>
            <a:avLst/>
            <a:gdLst/>
            <a:ahLst/>
            <a:cxnLst/>
            <a:rect l="0" t="0" r="0" b="0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6486D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6" name="Shape 356"/>
          <p:cNvSpPr/>
          <p:nvPr/>
        </p:nvSpPr>
        <p:spPr>
          <a:xfrm>
            <a:off x="3881587" y="1061228"/>
            <a:ext cx="4013400" cy="2562900"/>
          </a:xfrm>
          <a:prstGeom prst="rect">
            <a:avLst/>
          </a:prstGeom>
          <a:solidFill>
            <a:srgbClr val="FFFFFF">
              <a:alpha val="1962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0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Place your screenshot here</a:t>
            </a:r>
          </a:p>
        </p:txBody>
      </p:sp>
      <p:sp>
        <p:nvSpPr>
          <p:cNvPr id="358" name="Shape 358"/>
          <p:cNvSpPr txBox="1">
            <a:spLocks noGrp="1"/>
          </p:cNvSpPr>
          <p:nvPr>
            <p:ph type="title"/>
          </p:nvPr>
        </p:nvSpPr>
        <p:spPr>
          <a:xfrm>
            <a:off x="457200" y="1146025"/>
            <a:ext cx="3057672" cy="816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Libros Digitales</a:t>
            </a:r>
            <a:endParaRPr lang="en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9" name="Shape 359"/>
          <p:cNvSpPr txBox="1">
            <a:spLocks noGrp="1"/>
          </p:cNvSpPr>
          <p:nvPr>
            <p:ph type="body" idx="1"/>
          </p:nvPr>
        </p:nvSpPr>
        <p:spPr>
          <a:xfrm>
            <a:off x="457200" y="2743200"/>
            <a:ext cx="1540933" cy="64346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800" dirty="0" smtClean="0"/>
              <a:t>Art. 58</a:t>
            </a:r>
          </a:p>
          <a:p>
            <a:pPr lvl="0" rtl="0">
              <a:spcBef>
                <a:spcPts val="0"/>
              </a:spcBef>
              <a:buNone/>
            </a:pPr>
            <a:endParaRPr lang="en" sz="2800" dirty="0"/>
          </a:p>
        </p:txBody>
      </p:sp>
      <p:grpSp>
        <p:nvGrpSpPr>
          <p:cNvPr id="360" name="Shape 360"/>
          <p:cNvGrpSpPr/>
          <p:nvPr/>
        </p:nvGrpSpPr>
        <p:grpSpPr>
          <a:xfrm>
            <a:off x="554453" y="544637"/>
            <a:ext cx="354193" cy="335507"/>
            <a:chOff x="2583100" y="2973775"/>
            <a:chExt cx="461550" cy="437200"/>
          </a:xfrm>
        </p:grpSpPr>
        <p:sp>
          <p:nvSpPr>
            <p:cNvPr id="361" name="Shape 361"/>
            <p:cNvSpPr/>
            <p:nvPr/>
          </p:nvSpPr>
          <p:spPr>
            <a:xfrm>
              <a:off x="2701225" y="3315975"/>
              <a:ext cx="225300" cy="95000"/>
            </a:xfrm>
            <a:custGeom>
              <a:avLst/>
              <a:gdLst/>
              <a:ahLst/>
              <a:cxnLst/>
              <a:rect l="0" t="0" r="0" b="0"/>
              <a:pathLst>
                <a:path w="9012" h="3800" fill="none" extrusionOk="0">
                  <a:moveTo>
                    <a:pt x="2947" y="0"/>
                  </a:moveTo>
                  <a:lnTo>
                    <a:pt x="2947" y="2947"/>
                  </a:lnTo>
                  <a:lnTo>
                    <a:pt x="853" y="2947"/>
                  </a:lnTo>
                  <a:lnTo>
                    <a:pt x="853" y="2947"/>
                  </a:lnTo>
                  <a:lnTo>
                    <a:pt x="682" y="2947"/>
                  </a:lnTo>
                  <a:lnTo>
                    <a:pt x="512" y="2996"/>
                  </a:lnTo>
                  <a:lnTo>
                    <a:pt x="365" y="3093"/>
                  </a:lnTo>
                  <a:lnTo>
                    <a:pt x="244" y="3191"/>
                  </a:lnTo>
                  <a:lnTo>
                    <a:pt x="146" y="3313"/>
                  </a:lnTo>
                  <a:lnTo>
                    <a:pt x="49" y="3459"/>
                  </a:lnTo>
                  <a:lnTo>
                    <a:pt x="0" y="3629"/>
                  </a:lnTo>
                  <a:lnTo>
                    <a:pt x="0" y="3800"/>
                  </a:lnTo>
                  <a:lnTo>
                    <a:pt x="9011" y="3800"/>
                  </a:lnTo>
                  <a:lnTo>
                    <a:pt x="9011" y="3800"/>
                  </a:lnTo>
                  <a:lnTo>
                    <a:pt x="9011" y="3629"/>
                  </a:lnTo>
                  <a:lnTo>
                    <a:pt x="8963" y="3459"/>
                  </a:lnTo>
                  <a:lnTo>
                    <a:pt x="8865" y="3313"/>
                  </a:lnTo>
                  <a:lnTo>
                    <a:pt x="8768" y="3191"/>
                  </a:lnTo>
                  <a:lnTo>
                    <a:pt x="8646" y="3093"/>
                  </a:lnTo>
                  <a:lnTo>
                    <a:pt x="8500" y="2996"/>
                  </a:lnTo>
                  <a:lnTo>
                    <a:pt x="8330" y="2947"/>
                  </a:lnTo>
                  <a:lnTo>
                    <a:pt x="8159" y="2947"/>
                  </a:lnTo>
                  <a:lnTo>
                    <a:pt x="6065" y="2947"/>
                  </a:lnTo>
                  <a:lnTo>
                    <a:pt x="6065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2" name="Shape 362"/>
            <p:cNvSpPr/>
            <p:nvPr/>
          </p:nvSpPr>
          <p:spPr>
            <a:xfrm>
              <a:off x="2583100" y="2973775"/>
              <a:ext cx="461550" cy="336125"/>
            </a:xfrm>
            <a:custGeom>
              <a:avLst/>
              <a:gdLst/>
              <a:ahLst/>
              <a:cxnLst/>
              <a:rect l="0" t="0" r="0" b="0"/>
              <a:pathLst>
                <a:path w="18462" h="13445" fill="none" extrusionOk="0">
                  <a:moveTo>
                    <a:pt x="17974" y="1"/>
                  </a:moveTo>
                  <a:lnTo>
                    <a:pt x="487" y="1"/>
                  </a:lnTo>
                  <a:lnTo>
                    <a:pt x="487" y="1"/>
                  </a:lnTo>
                  <a:lnTo>
                    <a:pt x="390" y="1"/>
                  </a:lnTo>
                  <a:lnTo>
                    <a:pt x="317" y="50"/>
                  </a:lnTo>
                  <a:lnTo>
                    <a:pt x="220" y="74"/>
                  </a:lnTo>
                  <a:lnTo>
                    <a:pt x="146" y="147"/>
                  </a:lnTo>
                  <a:lnTo>
                    <a:pt x="98" y="220"/>
                  </a:lnTo>
                  <a:lnTo>
                    <a:pt x="49" y="293"/>
                  </a:lnTo>
                  <a:lnTo>
                    <a:pt x="25" y="390"/>
                  </a:lnTo>
                  <a:lnTo>
                    <a:pt x="0" y="488"/>
                  </a:lnTo>
                  <a:lnTo>
                    <a:pt x="0" y="12958"/>
                  </a:lnTo>
                  <a:lnTo>
                    <a:pt x="0" y="12958"/>
                  </a:lnTo>
                  <a:lnTo>
                    <a:pt x="25" y="13055"/>
                  </a:lnTo>
                  <a:lnTo>
                    <a:pt x="49" y="13152"/>
                  </a:lnTo>
                  <a:lnTo>
                    <a:pt x="98" y="13226"/>
                  </a:lnTo>
                  <a:lnTo>
                    <a:pt x="146" y="13299"/>
                  </a:lnTo>
                  <a:lnTo>
                    <a:pt x="220" y="13372"/>
                  </a:lnTo>
                  <a:lnTo>
                    <a:pt x="317" y="13396"/>
                  </a:lnTo>
                  <a:lnTo>
                    <a:pt x="390" y="13445"/>
                  </a:lnTo>
                  <a:lnTo>
                    <a:pt x="487" y="13445"/>
                  </a:lnTo>
                  <a:lnTo>
                    <a:pt x="17974" y="13445"/>
                  </a:lnTo>
                  <a:lnTo>
                    <a:pt x="17974" y="13445"/>
                  </a:lnTo>
                  <a:lnTo>
                    <a:pt x="18072" y="13445"/>
                  </a:lnTo>
                  <a:lnTo>
                    <a:pt x="18145" y="13396"/>
                  </a:lnTo>
                  <a:lnTo>
                    <a:pt x="18242" y="13372"/>
                  </a:lnTo>
                  <a:lnTo>
                    <a:pt x="18315" y="13299"/>
                  </a:lnTo>
                  <a:lnTo>
                    <a:pt x="18364" y="13226"/>
                  </a:lnTo>
                  <a:lnTo>
                    <a:pt x="18413" y="13152"/>
                  </a:lnTo>
                  <a:lnTo>
                    <a:pt x="18437" y="13055"/>
                  </a:lnTo>
                  <a:lnTo>
                    <a:pt x="18461" y="12958"/>
                  </a:lnTo>
                  <a:lnTo>
                    <a:pt x="18461" y="488"/>
                  </a:lnTo>
                  <a:lnTo>
                    <a:pt x="18461" y="488"/>
                  </a:lnTo>
                  <a:lnTo>
                    <a:pt x="18437" y="390"/>
                  </a:lnTo>
                  <a:lnTo>
                    <a:pt x="18413" y="293"/>
                  </a:lnTo>
                  <a:lnTo>
                    <a:pt x="18364" y="220"/>
                  </a:lnTo>
                  <a:lnTo>
                    <a:pt x="18315" y="147"/>
                  </a:lnTo>
                  <a:lnTo>
                    <a:pt x="18242" y="74"/>
                  </a:lnTo>
                  <a:lnTo>
                    <a:pt x="18145" y="50"/>
                  </a:lnTo>
                  <a:lnTo>
                    <a:pt x="18072" y="1"/>
                  </a:lnTo>
                  <a:lnTo>
                    <a:pt x="17974" y="1"/>
                  </a:lnTo>
                  <a:lnTo>
                    <a:pt x="17974" y="1"/>
                  </a:lnTo>
                  <a:close/>
                  <a:moveTo>
                    <a:pt x="17000" y="11983"/>
                  </a:moveTo>
                  <a:lnTo>
                    <a:pt x="1462" y="11983"/>
                  </a:lnTo>
                  <a:lnTo>
                    <a:pt x="1462" y="1462"/>
                  </a:lnTo>
                  <a:lnTo>
                    <a:pt x="17000" y="1462"/>
                  </a:lnTo>
                  <a:lnTo>
                    <a:pt x="17000" y="11983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pic>
        <p:nvPicPr>
          <p:cNvPr id="10" name="Content Placeholder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000" b="89500" l="0" r="98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014" t="14740" r="1014" b="10555"/>
          <a:stretch/>
        </p:blipFill>
        <p:spPr>
          <a:xfrm>
            <a:off x="4130842" y="1077935"/>
            <a:ext cx="3360821" cy="251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959" y="3805207"/>
            <a:ext cx="1420055" cy="691093"/>
          </a:xfrm>
          <a:prstGeom prst="rect">
            <a:avLst/>
          </a:prstGeom>
        </p:spPr>
      </p:pic>
      <p:pic>
        <p:nvPicPr>
          <p:cNvPr id="13" name="Content Placeholder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378" y="4354349"/>
            <a:ext cx="2246416" cy="4457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783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1140" y="1793704"/>
            <a:ext cx="6036600" cy="1711495"/>
          </a:xfrm>
        </p:spPr>
        <p:txBody>
          <a:bodyPr/>
          <a:lstStyle/>
          <a:p>
            <a:pPr algn="ctr"/>
            <a:r>
              <a:rPr lang="es-AR" dirty="0" smtClean="0"/>
              <a:t>El Capital Emprendedor</a:t>
            </a:r>
            <a:br>
              <a:rPr lang="es-AR" dirty="0" smtClean="0"/>
            </a:b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97770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" b="5477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64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hape 97"/>
          <p:cNvSpPr>
            <a:spLocks noChangeArrowheads="1"/>
          </p:cNvSpPr>
          <p:nvPr/>
        </p:nvSpPr>
        <p:spPr bwMode="auto">
          <a:xfrm>
            <a:off x="1143000" y="285751"/>
            <a:ext cx="6858000" cy="660797"/>
          </a:xfrm>
          <a:prstGeom prst="rect">
            <a:avLst/>
          </a:prstGeom>
          <a:solidFill>
            <a:srgbClr val="0A508D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493" tIns="32238" rIns="64493" bIns="3223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s-AR" sz="1200" kern="120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pic>
        <p:nvPicPr>
          <p:cNvPr id="29698" name="Shape 98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404" y="386953"/>
            <a:ext cx="1143000" cy="489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" name="Shape 99"/>
          <p:cNvSpPr txBox="1"/>
          <p:nvPr/>
        </p:nvSpPr>
        <p:spPr>
          <a:xfrm>
            <a:off x="1321594" y="534591"/>
            <a:ext cx="4816079" cy="238125"/>
          </a:xfrm>
          <a:prstGeom prst="rect">
            <a:avLst/>
          </a:prstGeom>
          <a:noFill/>
          <a:ln>
            <a:noFill/>
          </a:ln>
        </p:spPr>
        <p:txBody>
          <a:bodyPr lIns="64493" tIns="32238" rIns="64493" bIns="32238"/>
          <a:lstStyle/>
          <a:p>
            <a:pPr defTabSz="342900" eaLnBrk="0" fontAlgn="base" hangingPunct="0">
              <a:spcAft>
                <a:spcPct val="0"/>
              </a:spcAft>
              <a:buSzPct val="25000"/>
              <a:defRPr/>
            </a:pPr>
            <a:r>
              <a:rPr lang="es-UY" sz="1693" b="1" kern="1200" dirty="0">
                <a:solidFill>
                  <a:prstClr val="white"/>
                </a:solidFill>
                <a:latin typeface="Roboto"/>
                <a:ea typeface="Roboto"/>
                <a:cs typeface="Roboto"/>
                <a:sym typeface="Roboto"/>
              </a:rPr>
              <a:t>INCENTIVOS AL CAPITAL EMPRENDEDOR</a:t>
            </a:r>
          </a:p>
        </p:txBody>
      </p:sp>
      <p:grpSp>
        <p:nvGrpSpPr>
          <p:cNvPr id="29700" name="Shape 100"/>
          <p:cNvGrpSpPr>
            <a:grpSpLocks/>
          </p:cNvGrpSpPr>
          <p:nvPr/>
        </p:nvGrpSpPr>
        <p:grpSpPr bwMode="auto">
          <a:xfrm rot="10800000" flipH="1">
            <a:off x="1135856" y="4326732"/>
            <a:ext cx="6858000" cy="117872"/>
            <a:chOff x="0" y="6264423"/>
            <a:chExt cx="9721849" cy="215751"/>
          </a:xfrm>
        </p:grpSpPr>
        <p:sp>
          <p:nvSpPr>
            <p:cNvPr id="29723" name="Shape 101"/>
            <p:cNvSpPr>
              <a:spLocks noChangeArrowheads="1"/>
            </p:cNvSpPr>
            <p:nvPr/>
          </p:nvSpPr>
          <p:spPr bwMode="auto">
            <a:xfrm>
              <a:off x="-13503" y="6277499"/>
              <a:ext cx="2449029" cy="215751"/>
            </a:xfrm>
            <a:prstGeom prst="rect">
              <a:avLst/>
            </a:prstGeom>
            <a:solidFill>
              <a:srgbClr val="0A508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493" tIns="32238" rIns="64493" bIns="32238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defTabSz="342900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es-AR" sz="1200" kern="1200">
                <a:solidFill>
                  <a:srgbClr val="FFFFFF"/>
                </a:solidFill>
                <a:sym typeface="Calibri" panose="020F0502020204030204" pitchFamily="34" charset="0"/>
              </a:endParaRPr>
            </a:p>
          </p:txBody>
        </p:sp>
        <p:sp>
          <p:nvSpPr>
            <p:cNvPr id="29724" name="Shape 102"/>
            <p:cNvSpPr>
              <a:spLocks noChangeArrowheads="1"/>
            </p:cNvSpPr>
            <p:nvPr/>
          </p:nvSpPr>
          <p:spPr bwMode="auto">
            <a:xfrm>
              <a:off x="7360588" y="6264423"/>
              <a:ext cx="2351134" cy="215751"/>
            </a:xfrm>
            <a:prstGeom prst="rect">
              <a:avLst/>
            </a:prstGeom>
            <a:solidFill>
              <a:srgbClr val="03A0D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493" tIns="32238" rIns="64493" bIns="32238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defTabSz="342900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es-AR" sz="1200" kern="1200">
                <a:solidFill>
                  <a:srgbClr val="FFFFFF"/>
                </a:solidFill>
                <a:sym typeface="Calibri" panose="020F0502020204030204" pitchFamily="34" charset="0"/>
              </a:endParaRPr>
            </a:p>
          </p:txBody>
        </p:sp>
        <p:sp>
          <p:nvSpPr>
            <p:cNvPr id="29725" name="Shape 103"/>
            <p:cNvSpPr>
              <a:spLocks noChangeArrowheads="1"/>
            </p:cNvSpPr>
            <p:nvPr/>
          </p:nvSpPr>
          <p:spPr bwMode="auto">
            <a:xfrm>
              <a:off x="4850798" y="6273140"/>
              <a:ext cx="2509790" cy="215751"/>
            </a:xfrm>
            <a:prstGeom prst="rect">
              <a:avLst/>
            </a:prstGeom>
            <a:solidFill>
              <a:srgbClr val="0091C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493" tIns="32238" rIns="64493" bIns="32238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defTabSz="342900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es-AR" sz="1200" kern="1200">
                <a:solidFill>
                  <a:srgbClr val="FFFFFF"/>
                </a:solidFill>
                <a:sym typeface="Calibri" panose="020F0502020204030204" pitchFamily="34" charset="0"/>
              </a:endParaRPr>
            </a:p>
          </p:txBody>
        </p:sp>
        <p:sp>
          <p:nvSpPr>
            <p:cNvPr id="29726" name="Shape 104"/>
            <p:cNvSpPr>
              <a:spLocks noChangeArrowheads="1"/>
            </p:cNvSpPr>
            <p:nvPr/>
          </p:nvSpPr>
          <p:spPr bwMode="auto">
            <a:xfrm>
              <a:off x="2435526" y="6277499"/>
              <a:ext cx="2411896" cy="215751"/>
            </a:xfrm>
            <a:prstGeom prst="rect">
              <a:avLst/>
            </a:prstGeom>
            <a:solidFill>
              <a:srgbClr val="0074B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493" tIns="32238" rIns="64493" bIns="32238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defTabSz="342900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es-AR" sz="1200" kern="1200">
                <a:solidFill>
                  <a:srgbClr val="FFFFFF"/>
                </a:solidFill>
                <a:sym typeface="Calibri" panose="020F0502020204030204" pitchFamily="34" charset="0"/>
              </a:endParaRPr>
            </a:p>
          </p:txBody>
        </p:sp>
      </p:grpSp>
      <p:sp>
        <p:nvSpPr>
          <p:cNvPr id="29701" name="Rectángulo 1"/>
          <p:cNvSpPr>
            <a:spLocks noChangeArrowheads="1"/>
          </p:cNvSpPr>
          <p:nvPr/>
        </p:nvSpPr>
        <p:spPr bwMode="auto">
          <a:xfrm>
            <a:off x="2049066" y="1329929"/>
            <a:ext cx="4605338" cy="397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s-ES" altLang="es-ES" sz="24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Ecosistema </a:t>
            </a:r>
            <a:r>
              <a:rPr lang="es-ES" altLang="es-ES" sz="24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Emprendedor en Argentina</a:t>
            </a:r>
            <a:endParaRPr lang="es-ES" alt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20B0604020202020204" charset="0"/>
            </a:endParaRPr>
          </a:p>
        </p:txBody>
      </p:sp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1449910"/>
              </p:ext>
            </p:extLst>
          </p:nvPr>
        </p:nvGraphicFramePr>
        <p:xfrm>
          <a:off x="369870" y="2191940"/>
          <a:ext cx="8599469" cy="2672357"/>
        </p:xfrm>
        <a:graphic>
          <a:graphicData uri="http://schemas.openxmlformats.org/drawingml/2006/table">
            <a:tbl>
              <a:tblPr/>
              <a:tblGrid>
                <a:gridCol w="2210765"/>
                <a:gridCol w="2605676"/>
                <a:gridCol w="1937916"/>
                <a:gridCol w="1845112"/>
              </a:tblGrid>
              <a:tr h="1208052">
                <a:tc>
                  <a:txBody>
                    <a:bodyPr/>
                    <a:lstStyle>
                      <a:lvl1pPr marL="635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6350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13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Montserrat" panose="020B0604020202020204" charset="0"/>
                          <a:ea typeface="MS PGothic" panose="020B0600070205080204" pitchFamily="34" charset="-128"/>
                        </a:rPr>
                        <a:t>Investigación</a:t>
                      </a:r>
                    </a:p>
                    <a:p>
                      <a:pPr marL="6350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13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Montserrat" panose="020B0604020202020204" charset="0"/>
                          <a:ea typeface="MS PGothic" panose="020B0600070205080204" pitchFamily="34" charset="-128"/>
                        </a:rPr>
                        <a:t>Inversión</a:t>
                      </a:r>
                    </a:p>
                    <a:p>
                      <a:pPr marL="6350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Montserrat" panose="020B0604020202020204" charset="0"/>
                          <a:ea typeface="MS PGothic" panose="020B0600070205080204" pitchFamily="34" charset="-128"/>
                        </a:rPr>
                        <a:t>Accesibilidad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508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5080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13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Montserrat" panose="020B0604020202020204" charset="0"/>
                          <a:ea typeface="MS PGothic" panose="020B0600070205080204" pitchFamily="34" charset="-128"/>
                        </a:rPr>
                        <a:t>Capital Humano</a:t>
                      </a:r>
                    </a:p>
                    <a:p>
                      <a:pPr marL="50800" marR="0" lvl="0" indent="0" algn="ctr" defTabSz="457200" rtl="0" eaLnBrk="1" fontAlgn="base" latinLnBrk="0" hangingPunct="1">
                        <a:lnSpc>
                          <a:spcPts val="16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Montserrat" panose="020B0604020202020204" charset="0"/>
                          <a:ea typeface="MS PGothic" panose="020B0600070205080204" pitchFamily="34" charset="-128"/>
                        </a:rPr>
                        <a:t>Emprendedores</a:t>
                      </a:r>
                    </a:p>
                    <a:p>
                      <a:pPr marL="50800" marR="0" lvl="0" indent="0" algn="ctr" defTabSz="457200" rtl="0" eaLnBrk="1" fontAlgn="base" latinLnBrk="0" hangingPunct="1">
                        <a:lnSpc>
                          <a:spcPts val="16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Montserrat" panose="020B0604020202020204" charset="0"/>
                          <a:ea typeface="MS PGothic" panose="020B0600070205080204" pitchFamily="34" charset="-128"/>
                        </a:rPr>
                        <a:t>Científicos</a:t>
                      </a:r>
                    </a:p>
                    <a:p>
                      <a:pPr marL="50800" marR="0" lvl="0" indent="0" algn="ctr" defTabSz="457200" rtl="0" eaLnBrk="1" fontAlgn="base" latinLnBrk="0" hangingPunct="1">
                        <a:lnSpc>
                          <a:spcPts val="16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Montserrat" panose="020B0604020202020204" charset="0"/>
                          <a:ea typeface="MS PGothic" panose="020B0600070205080204" pitchFamily="34" charset="-128"/>
                        </a:rPr>
                        <a:t>Innovadores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Montserrat" panose="020B0604020202020204" charset="0"/>
                          <a:ea typeface="MS PGothic" panose="020B0600070205080204" pitchFamily="34" charset="-128"/>
                        </a:rPr>
                        <a:t>Infraestructura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127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1270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13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ontserrat" panose="020B0604020202020204" charset="0"/>
                          <a:ea typeface="MS PGothic" panose="020B0600070205080204" pitchFamily="34" charset="-128"/>
                        </a:rPr>
                        <a:t>Capital de riesgo</a:t>
                      </a:r>
                    </a:p>
                    <a:p>
                      <a:pPr marL="12700" marR="0" lvl="0" indent="0" algn="ctr" defTabSz="457200" rtl="0" eaLnBrk="1" fontAlgn="base" latinLnBrk="0" hangingPunct="1">
                        <a:lnSpc>
                          <a:spcPts val="16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ontserrat" panose="020B0604020202020204" charset="0"/>
                          <a:ea typeface="MS PGothic" panose="020B0600070205080204" pitchFamily="34" charset="-128"/>
                        </a:rPr>
                        <a:t>para generación de nuevas empresas tecnológicas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64305">
                <a:tc>
                  <a:txBody>
                    <a:bodyPr/>
                    <a:lstStyle>
                      <a:lvl1pPr marL="635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63500" marR="0" lvl="0" indent="0" algn="ctr" defTabSz="457200" rtl="0" eaLnBrk="1" fontAlgn="base" latinLnBrk="0" hangingPunct="1">
                        <a:lnSpc>
                          <a:spcPts val="16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E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Montserrat" panose="020B0604020202020204" charset="0"/>
                        <a:ea typeface="MS PGothic" panose="020B0600070205080204" pitchFamily="34" charset="-128"/>
                      </a:endParaRPr>
                    </a:p>
                    <a:p>
                      <a:pPr marL="63500" marR="0" lvl="0" indent="0" algn="ctr" defTabSz="457200" rtl="0" eaLnBrk="1" fontAlgn="base" latinLnBrk="0" hangingPunct="1">
                        <a:lnSpc>
                          <a:spcPts val="16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Montserrat" panose="020B0604020202020204" charset="0"/>
                          <a:ea typeface="MS PGothic" panose="020B0600070205080204" pitchFamily="34" charset="-128"/>
                        </a:rPr>
                        <a:t>- Varios programas</a:t>
                      </a:r>
                    </a:p>
                    <a:p>
                      <a:pPr marL="63500" marR="0" lvl="0" indent="0" algn="ctr" defTabSz="457200" rtl="0" eaLnBrk="1" fontAlgn="base" latinLnBrk="0" hangingPunct="1">
                        <a:lnSpc>
                          <a:spcPts val="16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Montserrat" panose="020B0604020202020204" charset="0"/>
                          <a:ea typeface="MS PGothic" panose="020B0600070205080204" pitchFamily="34" charset="-128"/>
                        </a:rPr>
                        <a:t>-  Incentivos</a:t>
                      </a:r>
                    </a:p>
                    <a:p>
                      <a:pPr marL="63500" marR="0" lvl="0" indent="0" algn="ctr" defTabSz="457200" rtl="0" eaLnBrk="1" fontAlgn="base" latinLnBrk="0" hangingPunct="1">
                        <a:lnSpc>
                          <a:spcPts val="16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Montserrat" panose="020B0604020202020204" charset="0"/>
                          <a:ea typeface="MS PGothic" panose="020B0600070205080204" pitchFamily="34" charset="-128"/>
                        </a:rPr>
                        <a:t>- Muchos centros de desarrollo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762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76200" marR="0" lvl="0" indent="0" algn="ctr" defTabSz="4572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E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Montserrat" panose="020B0604020202020204" charset="0"/>
                        <a:ea typeface="MS PGothic" panose="020B0600070205080204" pitchFamily="34" charset="-128"/>
                      </a:endParaRPr>
                    </a:p>
                    <a:p>
                      <a:pPr marL="76200" marR="0" lvl="0" indent="0" algn="ctr" defTabSz="4572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Montserrat" panose="020B0604020202020204" charset="0"/>
                          <a:ea typeface="MS PGothic" panose="020B0600070205080204" pitchFamily="34" charset="-128"/>
                        </a:rPr>
                        <a:t>-    </a:t>
                      </a:r>
                      <a:r>
                        <a:rPr kumimoji="0" lang="es-ES" altLang="es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Montserrat" panose="020B0604020202020204" charset="0"/>
                          <a:ea typeface="MS PGothic" panose="020B0600070205080204" pitchFamily="34" charset="-128"/>
                        </a:rPr>
                        <a:t>Mundialmente reconocidos por su alto nivel</a:t>
                      </a:r>
                    </a:p>
                    <a:p>
                      <a:pPr marL="76200" marR="0" lvl="0" indent="0" algn="ctr" defTabSz="4572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Montserrat" panose="020B0604020202020204" charset="0"/>
                          <a:ea typeface="MS PGothic" panose="020B0600070205080204" pitchFamily="34" charset="-128"/>
                        </a:rPr>
                        <a:t>-Líderes regionales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Montserrat" panose="020B0604020202020204" charset="0"/>
                        <a:ea typeface="MS PGothic" panose="020B0600070205080204" pitchFamily="34" charset="-128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Montserrat" panose="020B0604020202020204" charset="0"/>
                          <a:ea typeface="MS PGothic" panose="020B0600070205080204" pitchFamily="34" charset="-128"/>
                        </a:rPr>
                        <a:t>Suficiente aunque puede mejorar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127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1270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E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Montserrat" panose="020B0604020202020204" charset="0"/>
                        <a:ea typeface="MS PGothic" panose="020B0600070205080204" pitchFamily="34" charset="-128"/>
                      </a:endParaRPr>
                    </a:p>
                    <a:p>
                      <a:pPr marL="1270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ontserrat" panose="020B0604020202020204" charset="0"/>
                          <a:ea typeface="MS PGothic" panose="020B0600070205080204" pitchFamily="34" charset="-128"/>
                        </a:rPr>
                        <a:t>Pobre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783474" y="4864298"/>
            <a:ext cx="3861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Alejandro H. Ramirez – ar@hmmr.com.ar</a:t>
            </a:r>
            <a:endParaRPr lang="es-A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05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-27385"/>
            <a:ext cx="6858000" cy="5126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CuadroTexto 1"/>
          <p:cNvSpPr txBox="1">
            <a:spLocks noChangeArrowheads="1"/>
          </p:cNvSpPr>
          <p:nvPr/>
        </p:nvSpPr>
        <p:spPr bwMode="auto">
          <a:xfrm>
            <a:off x="3719246" y="4845531"/>
            <a:ext cx="3267181" cy="30008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_tradnl" sz="13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FALTA de CAPITAL EMPRENDEDOR</a:t>
            </a:r>
          </a:p>
        </p:txBody>
      </p:sp>
    </p:spTree>
    <p:extLst>
      <p:ext uri="{BB962C8B-B14F-4D97-AF65-F5344CB8AC3E}">
        <p14:creationId xmlns:p14="http://schemas.microsoft.com/office/powerpoint/2010/main" val="297414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/>
          <p:nvPr/>
        </p:nvSpPr>
        <p:spPr>
          <a:xfrm>
            <a:off x="1147763" y="1521619"/>
            <a:ext cx="5157787" cy="831056"/>
          </a:xfrm>
          <a:prstGeom prst="homePlate">
            <a:avLst>
              <a:gd name="adj" fmla="val 19989"/>
            </a:avLst>
          </a:prstGeom>
          <a:solidFill>
            <a:srgbClr val="D9D9D9"/>
          </a:solidFill>
          <a:ln w="19050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Shape 427"/>
          <p:cNvSpPr/>
          <p:nvPr/>
        </p:nvSpPr>
        <p:spPr>
          <a:xfrm>
            <a:off x="296862" y="1521619"/>
            <a:ext cx="1517650" cy="831056"/>
          </a:xfrm>
          <a:prstGeom prst="hexagon">
            <a:avLst>
              <a:gd name="adj" fmla="val 3940"/>
              <a:gd name="vf" fmla="val 11547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23000" dir="5400000">
              <a:srgbClr val="80808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Shape 428"/>
          <p:cNvSpPr txBox="1"/>
          <p:nvPr/>
        </p:nvSpPr>
        <p:spPr>
          <a:xfrm>
            <a:off x="1331912" y="1762126"/>
            <a:ext cx="6426200" cy="1107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952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None/>
            </a:pPr>
            <a:endParaRPr sz="1500" b="0" i="0" u="none">
              <a:solidFill>
                <a:srgbClr val="262626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952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None/>
            </a:pPr>
            <a:endParaRPr sz="1500" b="0" i="0" u="none">
              <a:solidFill>
                <a:srgbClr val="262626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952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None/>
            </a:pPr>
            <a:endParaRPr sz="1500" b="0" i="0" u="none">
              <a:solidFill>
                <a:srgbClr val="262626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952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500" b="0" i="0" u="none">
              <a:solidFill>
                <a:srgbClr val="262626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500"/>
              <a:buFont typeface="Palatino Linotype"/>
              <a:buNone/>
            </a:pPr>
            <a:r>
              <a:rPr lang="es-AR" sz="1500" b="0" i="0" u="none">
                <a:solidFill>
                  <a:srgbClr val="262626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0" i="0" u="none">
              <a:solidFill>
                <a:srgbClr val="262626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430" name="Shape 430"/>
          <p:cNvSpPr txBox="1"/>
          <p:nvPr/>
        </p:nvSpPr>
        <p:spPr>
          <a:xfrm>
            <a:off x="323850" y="328276"/>
            <a:ext cx="7567612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475" tIns="32225" rIns="64475" bIns="322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</a:pPr>
            <a:r>
              <a:rPr lang="es-AR" sz="2800" b="0" i="0" u="none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FONDO NACIONAL PARA EL DESARROLLO DEL CAPITAL EMPRENDEDOR (FONDCE)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439" name="Shape 439"/>
          <p:cNvSpPr txBox="1"/>
          <p:nvPr/>
        </p:nvSpPr>
        <p:spPr>
          <a:xfrm>
            <a:off x="1731108" y="1619220"/>
            <a:ext cx="4572000" cy="692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alatino Linotype"/>
              <a:buNone/>
            </a:pPr>
            <a:r>
              <a:rPr lang="es-AR" sz="1800" b="0" i="0" u="none" dirty="0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Financiar emprendimientos e instituciones de capital emprendedor</a:t>
            </a:r>
            <a:endParaRPr sz="1800" b="0" i="0" u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Shape 440"/>
          <p:cNvSpPr txBox="1"/>
          <p:nvPr/>
        </p:nvSpPr>
        <p:spPr>
          <a:xfrm>
            <a:off x="334596" y="1776657"/>
            <a:ext cx="1314450" cy="277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s-AR" sz="1800" b="0" i="0" u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OBJETIVO</a:t>
            </a:r>
            <a:endParaRPr dirty="0"/>
          </a:p>
        </p:txBody>
      </p:sp>
      <p:sp>
        <p:nvSpPr>
          <p:cNvPr id="441" name="Shape 441"/>
          <p:cNvSpPr/>
          <p:nvPr/>
        </p:nvSpPr>
        <p:spPr>
          <a:xfrm rot="2520000">
            <a:off x="-479546" y="2313568"/>
            <a:ext cx="3155950" cy="2393156"/>
          </a:xfrm>
          <a:custGeom>
            <a:avLst/>
            <a:gdLst/>
            <a:ahLst/>
            <a:cxnLst/>
            <a:rect l="0" t="0" r="0" b="0"/>
            <a:pathLst>
              <a:path w="3156417" h="3189618" extrusionOk="0">
                <a:moveTo>
                  <a:pt x="1578208" y="0"/>
                </a:moveTo>
                <a:cubicBezTo>
                  <a:pt x="2449829" y="0"/>
                  <a:pt x="3156417" y="714020"/>
                  <a:pt x="3156417" y="1594809"/>
                </a:cubicBezTo>
                <a:lnTo>
                  <a:pt x="1578209" y="1594809"/>
                </a:lnTo>
                <a:cubicBezTo>
                  <a:pt x="1578209" y="1063206"/>
                  <a:pt x="1578208" y="531603"/>
                  <a:pt x="1578208" y="0"/>
                </a:cubicBezTo>
                <a:close/>
              </a:path>
              <a:path w="3156417" h="3189618" fill="none" extrusionOk="0">
                <a:moveTo>
                  <a:pt x="1578208" y="0"/>
                </a:moveTo>
                <a:cubicBezTo>
                  <a:pt x="2449829" y="0"/>
                  <a:pt x="3156417" y="714020"/>
                  <a:pt x="3156417" y="1594809"/>
                </a:cubicBez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20000" dir="540000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Shape 442"/>
          <p:cNvSpPr/>
          <p:nvPr/>
        </p:nvSpPr>
        <p:spPr>
          <a:xfrm>
            <a:off x="211137" y="2774157"/>
            <a:ext cx="1871662" cy="1496615"/>
          </a:xfrm>
          <a:prstGeom prst="ellipse">
            <a:avLst/>
          </a:prstGeom>
          <a:solidFill>
            <a:srgbClr val="C6D9F1"/>
          </a:solidFill>
          <a:ln w="9525" cap="flat" cmpd="sng">
            <a:solidFill>
              <a:srgbClr val="C6D9F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23000" dir="5400000">
              <a:srgbClr val="80808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Shape 443"/>
          <p:cNvSpPr txBox="1"/>
          <p:nvPr/>
        </p:nvSpPr>
        <p:spPr>
          <a:xfrm>
            <a:off x="188911" y="3050718"/>
            <a:ext cx="2001839" cy="900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ExtraLight"/>
              <a:buNone/>
            </a:pPr>
            <a:r>
              <a:rPr lang="es-AR" sz="1600" b="1" i="0" u="none" dirty="0" smtClean="0">
                <a:solidFill>
                  <a:schemeClr val="dk2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LOS </a:t>
            </a:r>
            <a:r>
              <a:rPr lang="es-AR" sz="1600" b="1" i="0" u="none" dirty="0">
                <a:solidFill>
                  <a:schemeClr val="dk2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BIENES SERÁN DESTINADOS A:</a:t>
            </a:r>
            <a:endParaRPr sz="1200" b="1" dirty="0"/>
          </a:p>
        </p:txBody>
      </p:sp>
      <p:grpSp>
        <p:nvGrpSpPr>
          <p:cNvPr id="444" name="Shape 444"/>
          <p:cNvGrpSpPr/>
          <p:nvPr/>
        </p:nvGrpSpPr>
        <p:grpSpPr>
          <a:xfrm>
            <a:off x="2298701" y="2847975"/>
            <a:ext cx="6580187" cy="1629204"/>
            <a:chOff x="0" y="0"/>
            <a:chExt cx="2147483646" cy="2147483647"/>
          </a:xfrm>
        </p:grpSpPr>
        <p:sp>
          <p:nvSpPr>
            <p:cNvPr id="445" name="Shape 445"/>
            <p:cNvSpPr txBox="1"/>
            <p:nvPr/>
          </p:nvSpPr>
          <p:spPr>
            <a:xfrm>
              <a:off x="113795412" y="536901223"/>
              <a:ext cx="1490058097" cy="432771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800"/>
                <a:buFont typeface="Montserrat"/>
                <a:buNone/>
              </a:pPr>
              <a:r>
                <a:rPr lang="es-AR" sz="1800" b="0" i="0" u="none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APORTES NO REEMBOLSABLES (ANR)</a:t>
              </a:r>
              <a:endParaRPr dirty="0">
                <a:solidFill>
                  <a:srgbClr val="FFFFFF"/>
                </a:solidFill>
              </a:endParaRPr>
            </a:p>
          </p:txBody>
        </p:sp>
        <p:sp>
          <p:nvSpPr>
            <p:cNvPr id="446" name="Shape 446"/>
            <p:cNvSpPr txBox="1"/>
            <p:nvPr/>
          </p:nvSpPr>
          <p:spPr>
            <a:xfrm>
              <a:off x="113795412" y="1079220062"/>
              <a:ext cx="2033688234" cy="432771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800"/>
                <a:buFont typeface="Montserrat"/>
                <a:buNone/>
              </a:pPr>
              <a:r>
                <a:rPr lang="es-AR" sz="1800" b="0" i="0" u="none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APORTES E INSTITUCIONES DE CAP. EMPRENDEDOR</a:t>
              </a:r>
              <a:endParaRPr dirty="0">
                <a:solidFill>
                  <a:srgbClr val="FFFFFF"/>
                </a:solidFill>
              </a:endParaRPr>
            </a:p>
          </p:txBody>
        </p:sp>
        <p:sp>
          <p:nvSpPr>
            <p:cNvPr id="447" name="Shape 447"/>
            <p:cNvSpPr txBox="1"/>
            <p:nvPr/>
          </p:nvSpPr>
          <p:spPr>
            <a:xfrm>
              <a:off x="63765071" y="1783273268"/>
              <a:ext cx="1798123769" cy="4327719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800"/>
                <a:buFont typeface="Montserrat"/>
                <a:buNone/>
              </a:pPr>
              <a:r>
                <a:rPr lang="es-AR" sz="1800" b="0" i="0" u="none" dirty="0" smtClean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OTROS </a:t>
              </a:r>
              <a:r>
                <a:rPr lang="es-AR" sz="1800" b="0" i="0" u="none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INSTRUMENTOS DE FINANCIAMIENTO</a:t>
              </a:r>
              <a:endParaRPr dirty="0">
                <a:solidFill>
                  <a:srgbClr val="FFFFFF"/>
                </a:solidFill>
              </a:endParaRPr>
            </a:p>
          </p:txBody>
        </p:sp>
        <p:sp>
          <p:nvSpPr>
            <p:cNvPr id="448" name="Shape 448"/>
            <p:cNvSpPr txBox="1"/>
            <p:nvPr/>
          </p:nvSpPr>
          <p:spPr>
            <a:xfrm>
              <a:off x="0" y="0"/>
              <a:ext cx="556073781" cy="4327723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800"/>
                <a:buFont typeface="Montserrat"/>
                <a:buNone/>
              </a:pPr>
              <a:r>
                <a:rPr lang="es-AR" sz="1800" b="0" i="0" u="none" dirty="0" smtClean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PRÉSTAMOS</a:t>
              </a:r>
              <a:endParaRPr dirty="0">
                <a:solidFill>
                  <a:srgbClr val="FFFFFF"/>
                </a:solidFill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378" y="1195086"/>
            <a:ext cx="1560997" cy="240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08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4833937" y="1924050"/>
            <a:ext cx="3189287" cy="738188"/>
          </a:xfrm>
          <a:prstGeom prst="homePlate">
            <a:avLst>
              <a:gd name="adj" fmla="val 19285"/>
            </a:avLst>
          </a:prstGeom>
          <a:solidFill>
            <a:srgbClr val="D9D9D9"/>
          </a:solidFill>
          <a:ln w="19050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Shape 454"/>
          <p:cNvSpPr/>
          <p:nvPr/>
        </p:nvSpPr>
        <p:spPr>
          <a:xfrm>
            <a:off x="3568700" y="1924050"/>
            <a:ext cx="2679700" cy="738188"/>
          </a:xfrm>
          <a:prstGeom prst="homePlate">
            <a:avLst>
              <a:gd name="adj" fmla="val 18846"/>
            </a:avLst>
          </a:prstGeom>
          <a:solidFill>
            <a:srgbClr val="D9D9D9"/>
          </a:solidFill>
          <a:ln w="19050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Shape 455"/>
          <p:cNvSpPr/>
          <p:nvPr/>
        </p:nvSpPr>
        <p:spPr>
          <a:xfrm>
            <a:off x="5862761" y="1270001"/>
            <a:ext cx="1903778" cy="566614"/>
          </a:xfrm>
          <a:prstGeom prst="homePlate">
            <a:avLst>
              <a:gd name="adj" fmla="val 20599"/>
            </a:avLst>
          </a:prstGeom>
          <a:solidFill>
            <a:srgbClr val="B7B7B7"/>
          </a:solidFill>
          <a:ln w="19050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Shape 456"/>
          <p:cNvSpPr txBox="1"/>
          <p:nvPr/>
        </p:nvSpPr>
        <p:spPr>
          <a:xfrm>
            <a:off x="5960453" y="1394314"/>
            <a:ext cx="1581393" cy="149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41575" rIns="41575" bIns="41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"/>
              <a:buNone/>
            </a:pPr>
            <a:r>
              <a:rPr lang="es-AR" b="1" i="0" u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EXPANSIÓN</a:t>
            </a:r>
            <a:endParaRPr dirty="0"/>
          </a:p>
        </p:txBody>
      </p:sp>
      <p:sp>
        <p:nvSpPr>
          <p:cNvPr id="457" name="Shape 457"/>
          <p:cNvSpPr/>
          <p:nvPr/>
        </p:nvSpPr>
        <p:spPr>
          <a:xfrm>
            <a:off x="3598009" y="3052427"/>
            <a:ext cx="4454525" cy="738188"/>
          </a:xfrm>
          <a:prstGeom prst="homePlate">
            <a:avLst>
              <a:gd name="adj" fmla="val 19943"/>
            </a:avLst>
          </a:prstGeom>
          <a:solidFill>
            <a:srgbClr val="0C8DCC"/>
          </a:solidFill>
          <a:ln w="19050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Shape 458"/>
          <p:cNvSpPr/>
          <p:nvPr/>
        </p:nvSpPr>
        <p:spPr>
          <a:xfrm>
            <a:off x="1265238" y="3042656"/>
            <a:ext cx="2816225" cy="738188"/>
          </a:xfrm>
          <a:prstGeom prst="homePlate">
            <a:avLst>
              <a:gd name="adj" fmla="val 18977"/>
            </a:avLst>
          </a:prstGeom>
          <a:solidFill>
            <a:srgbClr val="0693D2"/>
          </a:solidFill>
          <a:ln w="19050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Shape 459"/>
          <p:cNvSpPr/>
          <p:nvPr/>
        </p:nvSpPr>
        <p:spPr>
          <a:xfrm>
            <a:off x="1265238" y="1924050"/>
            <a:ext cx="2816225" cy="738188"/>
          </a:xfrm>
          <a:prstGeom prst="homePlate">
            <a:avLst>
              <a:gd name="adj" fmla="val 18977"/>
            </a:avLst>
          </a:prstGeom>
          <a:solidFill>
            <a:srgbClr val="FFFFFF"/>
          </a:solidFill>
          <a:ln w="19050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0" name="Shape 460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700000">
            <a:off x="7951509" y="2751624"/>
            <a:ext cx="876300" cy="125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Shape 46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700000">
            <a:off x="7951507" y="1664494"/>
            <a:ext cx="876300" cy="1257300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Shape 462"/>
          <p:cNvSpPr/>
          <p:nvPr/>
        </p:nvSpPr>
        <p:spPr>
          <a:xfrm>
            <a:off x="3809999" y="1299308"/>
            <a:ext cx="2207847" cy="510442"/>
          </a:xfrm>
          <a:prstGeom prst="homePlate">
            <a:avLst>
              <a:gd name="adj" fmla="val 20728"/>
            </a:avLst>
          </a:prstGeom>
          <a:solidFill>
            <a:srgbClr val="B7B7B7"/>
          </a:solidFill>
          <a:ln w="19050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s-AR" b="1" dirty="0" smtClean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/>
            <a:r>
              <a:rPr lang="es-AR" b="1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CRECIMIENTO </a:t>
            </a:r>
            <a:r>
              <a:rPr lang="es-AR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Y CONSOLIDACIÓN</a:t>
            </a:r>
            <a:endParaRPr lang="es-AR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Shape 463"/>
          <p:cNvSpPr txBox="1"/>
          <p:nvPr/>
        </p:nvSpPr>
        <p:spPr>
          <a:xfrm>
            <a:off x="3863975" y="1628775"/>
            <a:ext cx="2114550" cy="1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41575" rIns="41575" bIns="41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4" name="Shape 464"/>
          <p:cNvSpPr txBox="1"/>
          <p:nvPr/>
        </p:nvSpPr>
        <p:spPr>
          <a:xfrm>
            <a:off x="6161088" y="1934887"/>
            <a:ext cx="1666875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41575" rIns="41575" bIns="41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Montserrat"/>
              <a:buNone/>
            </a:pPr>
            <a:r>
              <a:rPr lang="es-AR" sz="1800" b="1" i="0" u="none" dirty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Fondo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Montserrat"/>
              <a:buNone/>
            </a:pPr>
            <a:r>
              <a:rPr lang="es-AR" sz="1800" b="1" i="0" u="none" dirty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Expansión</a:t>
            </a:r>
            <a:endParaRPr dirty="0"/>
          </a:p>
        </p:txBody>
      </p:sp>
      <p:sp>
        <p:nvSpPr>
          <p:cNvPr id="465" name="Shape 465"/>
          <p:cNvSpPr txBox="1"/>
          <p:nvPr/>
        </p:nvSpPr>
        <p:spPr>
          <a:xfrm>
            <a:off x="7944095" y="2039235"/>
            <a:ext cx="992187" cy="406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41575" rIns="41575" bIns="4157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Montserrat"/>
              <a:buNone/>
            </a:pPr>
            <a:r>
              <a:rPr lang="es-AR" sz="1200" b="1" i="0" u="none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Empresas Dinámicas</a:t>
            </a:r>
            <a:endParaRPr sz="1200" dirty="0">
              <a:solidFill>
                <a:srgbClr val="FFFFFF"/>
              </a:solidFill>
            </a:endParaRPr>
          </a:p>
        </p:txBody>
      </p:sp>
      <p:sp>
        <p:nvSpPr>
          <p:cNvPr id="466" name="Shape 466"/>
          <p:cNvSpPr txBox="1"/>
          <p:nvPr/>
        </p:nvSpPr>
        <p:spPr>
          <a:xfrm>
            <a:off x="2774462" y="3350846"/>
            <a:ext cx="1282213" cy="267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Montserrat"/>
              <a:buNone/>
            </a:pPr>
            <a:r>
              <a:rPr lang="es-AR" sz="1200" b="1" i="0" u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TRADICIONAL</a:t>
            </a:r>
            <a:endParaRPr sz="1200" dirty="0"/>
          </a:p>
        </p:txBody>
      </p:sp>
      <p:sp>
        <p:nvSpPr>
          <p:cNvPr id="467" name="Shape 467"/>
          <p:cNvSpPr txBox="1"/>
          <p:nvPr/>
        </p:nvSpPr>
        <p:spPr>
          <a:xfrm>
            <a:off x="2846632" y="2182355"/>
            <a:ext cx="1131887" cy="77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4AD"/>
              </a:buClr>
              <a:buSzPts val="1000"/>
              <a:buFont typeface="Montserrat"/>
              <a:buNone/>
            </a:pPr>
            <a:r>
              <a:rPr lang="es-AR" sz="1200" b="1" i="0" u="none" dirty="0">
                <a:solidFill>
                  <a:srgbClr val="0074AD"/>
                </a:solidFill>
                <a:latin typeface="Montserrat"/>
                <a:ea typeface="Montserrat"/>
                <a:cs typeface="Montserrat"/>
                <a:sym typeface="Montserrat"/>
              </a:rPr>
              <a:t>INNOVADOR/ DINÁMICO</a:t>
            </a:r>
            <a:endParaRPr sz="1200" dirty="0"/>
          </a:p>
        </p:txBody>
      </p:sp>
      <p:pic>
        <p:nvPicPr>
          <p:cNvPr id="468" name="Shape 468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6760" y="1846385"/>
            <a:ext cx="723779" cy="573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Shape 469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7291" y="3261550"/>
            <a:ext cx="650875" cy="489347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Shape 470"/>
          <p:cNvSpPr txBox="1"/>
          <p:nvPr/>
        </p:nvSpPr>
        <p:spPr>
          <a:xfrm>
            <a:off x="4846516" y="3104051"/>
            <a:ext cx="1939925" cy="478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41575" rIns="41575" bIns="4157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"/>
              <a:buNone/>
            </a:pPr>
            <a:r>
              <a:rPr lang="es-AR" sz="1200" b="1" i="0" u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BICE - SGR</a:t>
            </a:r>
            <a:endParaRPr b="1" dirty="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"/>
              <a:buNone/>
            </a:pPr>
            <a:r>
              <a:rPr lang="es-AR" sz="1200" b="1" i="0" u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Bancos</a:t>
            </a:r>
            <a:endParaRPr b="1" dirty="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"/>
              <a:buNone/>
            </a:pPr>
            <a:r>
              <a:rPr lang="es-AR" sz="1200" b="1" i="0" u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Productos no Bancarios</a:t>
            </a:r>
            <a:endParaRPr b="1" dirty="0"/>
          </a:p>
        </p:txBody>
      </p:sp>
      <p:sp>
        <p:nvSpPr>
          <p:cNvPr id="471" name="Shape 471"/>
          <p:cNvSpPr txBox="1"/>
          <p:nvPr/>
        </p:nvSpPr>
        <p:spPr>
          <a:xfrm>
            <a:off x="7877176" y="3157538"/>
            <a:ext cx="1100747" cy="505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41575" rIns="41575" bIns="4157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C8DCC"/>
              </a:buClr>
              <a:buSzPts val="900"/>
              <a:buFont typeface="Montserrat"/>
              <a:buNone/>
            </a:pPr>
            <a:r>
              <a:rPr lang="es-AR" sz="1200" b="1" i="0" u="none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PyMEs</a:t>
            </a:r>
            <a:endParaRPr sz="1200"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dirty="0">
              <a:solidFill>
                <a:srgbClr val="0C8DC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2" name="Shape 472"/>
          <p:cNvSpPr/>
          <p:nvPr/>
        </p:nvSpPr>
        <p:spPr>
          <a:xfrm>
            <a:off x="0" y="1924049"/>
            <a:ext cx="2586404" cy="1876181"/>
          </a:xfrm>
          <a:prstGeom prst="ellipse">
            <a:avLst/>
          </a:prstGeom>
          <a:solidFill>
            <a:srgbClr val="0074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Shape 473"/>
          <p:cNvSpPr txBox="1"/>
          <p:nvPr/>
        </p:nvSpPr>
        <p:spPr>
          <a:xfrm>
            <a:off x="446942" y="1944077"/>
            <a:ext cx="1554162" cy="547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41575" rIns="41575" bIns="41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Montserrat"/>
              <a:buNone/>
            </a:pPr>
            <a:r>
              <a:rPr lang="es-AR" sz="2200" b="1" i="0" u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Fondo Semilla</a:t>
            </a:r>
            <a:r>
              <a:rPr lang="es-AR" sz="1800" b="1" i="0" u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endParaRPr dirty="0"/>
          </a:p>
        </p:txBody>
      </p:sp>
      <p:sp>
        <p:nvSpPr>
          <p:cNvPr id="474" name="Shape 474"/>
          <p:cNvSpPr txBox="1"/>
          <p:nvPr/>
        </p:nvSpPr>
        <p:spPr>
          <a:xfrm>
            <a:off x="595923" y="2622794"/>
            <a:ext cx="1492250" cy="406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41575" rIns="41575" bIns="41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Montserrat"/>
              <a:buNone/>
            </a:pPr>
            <a:r>
              <a:rPr lang="es-AR" sz="1000" b="1" i="0" u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Barreras de entrada a bancos:</a:t>
            </a:r>
            <a:endParaRPr sz="10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Montserrat"/>
              <a:buNone/>
            </a:pPr>
            <a:r>
              <a:rPr lang="es-AR" sz="1000" b="0" i="0" u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Balances / facturación</a:t>
            </a:r>
            <a:endParaRPr sz="10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Montserrat"/>
              <a:buNone/>
            </a:pPr>
            <a:r>
              <a:rPr lang="es-AR" sz="1000" b="0" i="0" u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Garantías</a:t>
            </a:r>
            <a:endParaRPr sz="10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Montserrat"/>
              <a:buNone/>
            </a:pPr>
            <a:r>
              <a:rPr lang="es-AR" sz="1000" b="0" i="0" u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Análisis de riesgo crediticio</a:t>
            </a:r>
            <a:endParaRPr sz="1000" dirty="0"/>
          </a:p>
        </p:txBody>
      </p:sp>
      <p:sp>
        <p:nvSpPr>
          <p:cNvPr id="475" name="Shape 475"/>
          <p:cNvSpPr txBox="1"/>
          <p:nvPr/>
        </p:nvSpPr>
        <p:spPr>
          <a:xfrm>
            <a:off x="4169264" y="1944657"/>
            <a:ext cx="1666875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41575" rIns="41575" bIns="41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Montserrat"/>
              <a:buNone/>
            </a:pPr>
            <a:r>
              <a:rPr lang="es-AR" sz="1800" b="1" i="0" u="none" dirty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Fondo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Montserrat"/>
              <a:buNone/>
            </a:pPr>
            <a:r>
              <a:rPr lang="es-AR" sz="1800" b="1" i="0" u="none" dirty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Aceleración</a:t>
            </a:r>
            <a:endParaRPr dirty="0"/>
          </a:p>
        </p:txBody>
      </p:sp>
      <p:sp>
        <p:nvSpPr>
          <p:cNvPr id="476" name="Shape 476"/>
          <p:cNvSpPr/>
          <p:nvPr/>
        </p:nvSpPr>
        <p:spPr>
          <a:xfrm>
            <a:off x="156308" y="1406769"/>
            <a:ext cx="2191604" cy="383931"/>
          </a:xfrm>
          <a:prstGeom prst="homePlate">
            <a:avLst>
              <a:gd name="adj" fmla="val 20728"/>
            </a:avLst>
          </a:prstGeom>
          <a:solidFill>
            <a:srgbClr val="B7B7B7"/>
          </a:solidFill>
          <a:ln w="19050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Shape 477"/>
          <p:cNvSpPr txBox="1"/>
          <p:nvPr/>
        </p:nvSpPr>
        <p:spPr>
          <a:xfrm>
            <a:off x="231043" y="1443159"/>
            <a:ext cx="1985962" cy="1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41575" rIns="41575" bIns="41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"/>
              <a:buNone/>
            </a:pPr>
            <a:r>
              <a:rPr lang="es-AR" b="1" i="0" u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CAPITAL INICIAL</a:t>
            </a:r>
            <a:endParaRPr dirty="0"/>
          </a:p>
        </p:txBody>
      </p:sp>
      <p:sp>
        <p:nvSpPr>
          <p:cNvPr id="485" name="Shape 485"/>
          <p:cNvSpPr txBox="1"/>
          <p:nvPr/>
        </p:nvSpPr>
        <p:spPr>
          <a:xfrm>
            <a:off x="358286" y="360637"/>
            <a:ext cx="383540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Montserrat Black"/>
              <a:buNone/>
            </a:pPr>
            <a:r>
              <a:rPr lang="es-AR" sz="3200" b="1" i="0" u="none" dirty="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FINANCIAMIENTO </a:t>
            </a:r>
            <a:endParaRPr b="1" dirty="0">
              <a:solidFill>
                <a:srgbClr val="FFFFFF"/>
              </a:solidFill>
            </a:endParaRPr>
          </a:p>
        </p:txBody>
      </p:sp>
      <p:grpSp>
        <p:nvGrpSpPr>
          <p:cNvPr id="487" name="Shape 487"/>
          <p:cNvGrpSpPr/>
          <p:nvPr/>
        </p:nvGrpSpPr>
        <p:grpSpPr>
          <a:xfrm>
            <a:off x="6984999" y="66676"/>
            <a:ext cx="2032000" cy="695324"/>
            <a:chOff x="0" y="0"/>
            <a:chExt cx="2147483647" cy="2147483647"/>
          </a:xfrm>
        </p:grpSpPr>
        <p:pic>
          <p:nvPicPr>
            <p:cNvPr id="488" name="Shape 488"/>
            <p:cNvPicPr preferRelativeResize="0"/>
            <p:nvPr/>
          </p:nvPicPr>
          <p:blipFill rotWithShape="1">
            <a:blip r:embed="rId6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2147483647" cy="21474836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9" name="Shape 489"/>
            <p:cNvPicPr preferRelativeResize="0"/>
            <p:nvPr/>
          </p:nvPicPr>
          <p:blipFill rotWithShape="1">
            <a:blip r:embed="rId7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7675359" y="320578502"/>
              <a:ext cx="1610733266" cy="150998091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64555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501140" y="1793704"/>
            <a:ext cx="6036600" cy="171149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s-AR" sz="48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Beneficio</a:t>
            </a:r>
            <a:r>
              <a:rPr lang="es-AR" dirty="0" smtClean="0"/>
              <a:t> </a:t>
            </a:r>
            <a:r>
              <a:rPr lang="es-AR" sz="48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Impositivo a Inversores</a:t>
            </a:r>
          </a:p>
        </p:txBody>
      </p:sp>
    </p:spTree>
    <p:extLst>
      <p:ext uri="{BB962C8B-B14F-4D97-AF65-F5344CB8AC3E}">
        <p14:creationId xmlns:p14="http://schemas.microsoft.com/office/powerpoint/2010/main" val="49860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hape 391" descr="Resultado de imagen para beneficios impositivos"/>
          <p:cNvSpPr txBox="1"/>
          <p:nvPr/>
        </p:nvSpPr>
        <p:spPr>
          <a:xfrm>
            <a:off x="155575" y="-108347"/>
            <a:ext cx="30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92" name="Shape 392"/>
          <p:cNvGrpSpPr/>
          <p:nvPr/>
        </p:nvGrpSpPr>
        <p:grpSpPr>
          <a:xfrm>
            <a:off x="3579447" y="654538"/>
            <a:ext cx="1016000" cy="781050"/>
            <a:chOff x="3657600" y="1524000"/>
            <a:chExt cx="1016000" cy="1041400"/>
          </a:xfrm>
        </p:grpSpPr>
        <p:pic>
          <p:nvPicPr>
            <p:cNvPr id="393" name="Shape 393"/>
            <p:cNvPicPr preferRelativeResize="0"/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57600" y="1524000"/>
              <a:ext cx="1016000" cy="1041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4" name="Shape 394"/>
            <p:cNvSpPr txBox="1"/>
            <p:nvPr/>
          </p:nvSpPr>
          <p:spPr>
            <a:xfrm>
              <a:off x="3859212" y="1695450"/>
              <a:ext cx="638175" cy="6619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5" name="Shape 395"/>
          <p:cNvSpPr txBox="1"/>
          <p:nvPr/>
        </p:nvSpPr>
        <p:spPr>
          <a:xfrm>
            <a:off x="3779960" y="771678"/>
            <a:ext cx="754062" cy="392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4007"/>
              </a:buClr>
              <a:buSzPts val="2800"/>
              <a:buFont typeface="Arial"/>
              <a:buNone/>
            </a:pPr>
            <a:r>
              <a:rPr lang="es-AR" sz="2800" b="0" i="0" u="none">
                <a:solidFill>
                  <a:srgbClr val="7F4007"/>
                </a:solidFill>
                <a:latin typeface="Arial"/>
                <a:ea typeface="Arial"/>
                <a:cs typeface="Arial"/>
                <a:sym typeface="Arial"/>
              </a:rPr>
              <a:t>$1</a:t>
            </a:r>
            <a:endParaRPr/>
          </a:p>
        </p:txBody>
      </p:sp>
      <p:sp>
        <p:nvSpPr>
          <p:cNvPr id="396" name="Shape 396"/>
          <p:cNvSpPr txBox="1"/>
          <p:nvPr/>
        </p:nvSpPr>
        <p:spPr>
          <a:xfrm>
            <a:off x="624498" y="711842"/>
            <a:ext cx="2157412" cy="392906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DA7200"/>
              </a:buClr>
              <a:buSzPts val="2800"/>
              <a:buFont typeface="Arial"/>
              <a:buNone/>
            </a:pPr>
            <a:r>
              <a:rPr lang="es-AR" sz="2800" b="1" i="0" u="none" dirty="0">
                <a:solidFill>
                  <a:srgbClr val="DA7200"/>
                </a:solidFill>
                <a:latin typeface="Arial"/>
                <a:ea typeface="Arial"/>
                <a:cs typeface="Arial"/>
                <a:sym typeface="Arial"/>
              </a:rPr>
              <a:t>INVERSIÓN</a:t>
            </a:r>
            <a:endParaRPr dirty="0"/>
          </a:p>
        </p:txBody>
      </p:sp>
      <p:cxnSp>
        <p:nvCxnSpPr>
          <p:cNvPr id="397" name="Shape 397"/>
          <p:cNvCxnSpPr/>
          <p:nvPr/>
        </p:nvCxnSpPr>
        <p:spPr>
          <a:xfrm>
            <a:off x="2918680" y="966910"/>
            <a:ext cx="649287" cy="0"/>
          </a:xfrm>
          <a:prstGeom prst="straightConnector1">
            <a:avLst/>
          </a:prstGeom>
          <a:noFill/>
          <a:ln w="25400" cap="flat" cmpd="sng">
            <a:solidFill>
              <a:srgbClr val="984807"/>
            </a:solidFill>
            <a:prstDash val="solid"/>
            <a:miter lim="800000"/>
            <a:headEnd type="none" w="med" len="med"/>
            <a:tailEnd type="triangle" w="med" len="med"/>
          </a:ln>
          <a:effectLst>
            <a:outerShdw blurRad="63500" dist="20000" dir="5400000">
              <a:srgbClr val="808080">
                <a:alpha val="37647"/>
              </a:srgbClr>
            </a:outerShdw>
          </a:effectLst>
        </p:spPr>
      </p:cxnSp>
      <p:sp>
        <p:nvSpPr>
          <p:cNvPr id="398" name="Shape 398"/>
          <p:cNvSpPr/>
          <p:nvPr/>
        </p:nvSpPr>
        <p:spPr>
          <a:xfrm>
            <a:off x="4982918" y="1108166"/>
            <a:ext cx="576262" cy="228600"/>
          </a:xfrm>
          <a:prstGeom prst="rightArrow">
            <a:avLst>
              <a:gd name="adj1" fmla="val 15888"/>
              <a:gd name="adj2" fmla="val 50000"/>
            </a:avLst>
          </a:prstGeom>
          <a:solidFill>
            <a:schemeClr val="accent2"/>
          </a:solidFill>
          <a:ln w="25400" cap="flat" cmpd="sng">
            <a:solidFill>
              <a:srgbClr val="8C3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Shape 399"/>
          <p:cNvSpPr txBox="1"/>
          <p:nvPr/>
        </p:nvSpPr>
        <p:spPr>
          <a:xfrm>
            <a:off x="4692896" y="680945"/>
            <a:ext cx="1381125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504D"/>
              </a:buClr>
              <a:buSzPts val="1800"/>
              <a:buFont typeface="Arial"/>
              <a:buNone/>
            </a:pPr>
            <a:r>
              <a:rPr lang="es-AR" sz="1800" b="0" i="0" u="none" dirty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SE TOMA</a:t>
            </a:r>
            <a:endParaRPr dirty="0"/>
          </a:p>
        </p:txBody>
      </p:sp>
      <p:sp>
        <p:nvSpPr>
          <p:cNvPr id="400" name="Shape 400"/>
          <p:cNvSpPr/>
          <p:nvPr/>
        </p:nvSpPr>
        <p:spPr>
          <a:xfrm>
            <a:off x="6113097" y="678992"/>
            <a:ext cx="1335087" cy="848915"/>
          </a:xfrm>
          <a:prstGeom prst="ellipse">
            <a:avLst/>
          </a:prstGeom>
          <a:solidFill>
            <a:schemeClr val="accent2"/>
          </a:solidFill>
          <a:ln w="25400" cap="flat" cmpd="sng">
            <a:solidFill>
              <a:srgbClr val="8C3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Shape 401"/>
          <p:cNvSpPr txBox="1"/>
          <p:nvPr/>
        </p:nvSpPr>
        <p:spPr>
          <a:xfrm>
            <a:off x="6284179" y="928076"/>
            <a:ext cx="1052513" cy="3057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632523"/>
              </a:buClr>
              <a:buSzPts val="2800"/>
              <a:buFont typeface="Calibri"/>
              <a:buNone/>
            </a:pPr>
            <a:r>
              <a:rPr lang="es-AR" sz="2800" b="0" i="0" u="none" dirty="0">
                <a:solidFill>
                  <a:srgbClr val="632523"/>
                </a:solidFill>
                <a:latin typeface="Calibri"/>
                <a:ea typeface="Calibri"/>
                <a:cs typeface="Calibri"/>
                <a:sym typeface="Calibri"/>
              </a:rPr>
              <a:t>$0,75</a:t>
            </a:r>
            <a:endParaRPr dirty="0"/>
          </a:p>
        </p:txBody>
      </p:sp>
      <p:cxnSp>
        <p:nvCxnSpPr>
          <p:cNvPr id="402" name="Shape 402"/>
          <p:cNvCxnSpPr/>
          <p:nvPr/>
        </p:nvCxnSpPr>
        <p:spPr>
          <a:xfrm>
            <a:off x="4937125" y="1557338"/>
            <a:ext cx="904800" cy="547650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med" len="med"/>
            <a:tailEnd type="triangle" w="med" len="med"/>
          </a:ln>
          <a:effectLst>
            <a:outerShdw blurRad="63500" dist="23000" dir="5400000">
              <a:srgbClr val="808080">
                <a:alpha val="34901"/>
              </a:srgbClr>
            </a:outerShdw>
          </a:effectLst>
        </p:spPr>
      </p:cxnSp>
      <p:sp>
        <p:nvSpPr>
          <p:cNvPr id="403" name="Shape 403"/>
          <p:cNvSpPr txBox="1"/>
          <p:nvPr/>
        </p:nvSpPr>
        <p:spPr>
          <a:xfrm>
            <a:off x="5842000" y="1840706"/>
            <a:ext cx="1897062" cy="484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2523"/>
              </a:buClr>
              <a:buSzPts val="1800"/>
              <a:buFont typeface="Arial"/>
              <a:buNone/>
            </a:pPr>
            <a:r>
              <a:rPr lang="es-AR" sz="1800" b="0" i="0" u="none">
                <a:solidFill>
                  <a:srgbClr val="632523"/>
                </a:solidFill>
                <a:latin typeface="Arial"/>
                <a:ea typeface="Arial"/>
                <a:cs typeface="Arial"/>
                <a:sym typeface="Arial"/>
              </a:rPr>
              <a:t>EXCEPCIÓN: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2523"/>
              </a:buClr>
              <a:buSzPts val="1800"/>
              <a:buFont typeface="Arial"/>
              <a:buNone/>
            </a:pPr>
            <a:r>
              <a:rPr lang="es-AR" sz="1800" b="0" i="0" u="none">
                <a:solidFill>
                  <a:srgbClr val="632523"/>
                </a:solidFill>
                <a:latin typeface="Arial"/>
                <a:ea typeface="Arial"/>
                <a:cs typeface="Arial"/>
                <a:sym typeface="Arial"/>
              </a:rPr>
              <a:t>NOA y NEA</a:t>
            </a:r>
            <a:endParaRPr/>
          </a:p>
        </p:txBody>
      </p:sp>
      <p:sp>
        <p:nvSpPr>
          <p:cNvPr id="404" name="Shape 404"/>
          <p:cNvSpPr/>
          <p:nvPr/>
        </p:nvSpPr>
        <p:spPr>
          <a:xfrm>
            <a:off x="7413502" y="1576356"/>
            <a:ext cx="1336675" cy="848915"/>
          </a:xfrm>
          <a:prstGeom prst="ellipse">
            <a:avLst/>
          </a:prstGeom>
          <a:solidFill>
            <a:schemeClr val="accent2"/>
          </a:solidFill>
          <a:ln w="25400" cap="flat" cmpd="sng">
            <a:solidFill>
              <a:srgbClr val="8C3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Shape 405"/>
          <p:cNvSpPr txBox="1"/>
          <p:nvPr/>
        </p:nvSpPr>
        <p:spPr>
          <a:xfrm>
            <a:off x="7541847" y="1837135"/>
            <a:ext cx="1103924" cy="3929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632523"/>
              </a:buClr>
              <a:buSzPts val="2800"/>
              <a:buFont typeface="Calibri"/>
              <a:buNone/>
            </a:pPr>
            <a:r>
              <a:rPr lang="es-AR" sz="2800" b="0" i="0" u="none" dirty="0">
                <a:solidFill>
                  <a:srgbClr val="632523"/>
                </a:solidFill>
                <a:latin typeface="Calibri"/>
                <a:ea typeface="Calibri"/>
                <a:cs typeface="Calibri"/>
                <a:sym typeface="Calibri"/>
              </a:rPr>
              <a:t>$0,85</a:t>
            </a:r>
            <a:endParaRPr dirty="0"/>
          </a:p>
        </p:txBody>
      </p:sp>
      <p:sp>
        <p:nvSpPr>
          <p:cNvPr id="406" name="Shape 406"/>
          <p:cNvSpPr txBox="1"/>
          <p:nvPr/>
        </p:nvSpPr>
        <p:spPr>
          <a:xfrm>
            <a:off x="343750" y="1699602"/>
            <a:ext cx="3062781" cy="957629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</a:pPr>
            <a:r>
              <a:rPr lang="es-AR" sz="2800" b="1" i="0" u="none" strike="noStrike" cap="none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GANANCIA BRUTA ANUAL</a:t>
            </a:r>
            <a:endParaRPr dirty="0"/>
          </a:p>
        </p:txBody>
      </p:sp>
      <p:sp>
        <p:nvSpPr>
          <p:cNvPr id="407" name="Shape 407"/>
          <p:cNvSpPr/>
          <p:nvPr/>
        </p:nvSpPr>
        <p:spPr>
          <a:xfrm>
            <a:off x="3552093" y="1850199"/>
            <a:ext cx="1423987" cy="670322"/>
          </a:xfrm>
          <a:prstGeom prst="ellipse">
            <a:avLst/>
          </a:prstGeom>
          <a:solidFill>
            <a:srgbClr val="9BBB59"/>
          </a:solidFill>
          <a:ln w="25400" cap="flat" cmpd="sng">
            <a:solidFill>
              <a:srgbClr val="7189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Shape 408"/>
          <p:cNvSpPr txBox="1"/>
          <p:nvPr/>
        </p:nvSpPr>
        <p:spPr>
          <a:xfrm>
            <a:off x="3765309" y="1983154"/>
            <a:ext cx="904384" cy="360424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3E4D1F"/>
              </a:buClr>
              <a:buSzPts val="2800"/>
              <a:buFont typeface="Calibri"/>
              <a:buNone/>
            </a:pPr>
            <a:r>
              <a:rPr lang="es-AR" sz="2800" b="0" i="0" u="none" dirty="0">
                <a:solidFill>
                  <a:srgbClr val="3E4D1F"/>
                </a:solidFill>
                <a:latin typeface="Calibri"/>
                <a:ea typeface="Calibri"/>
                <a:cs typeface="Calibri"/>
                <a:sym typeface="Calibri"/>
              </a:rPr>
              <a:t>$100</a:t>
            </a:r>
            <a:endParaRPr dirty="0"/>
          </a:p>
        </p:txBody>
      </p:sp>
      <p:sp>
        <p:nvSpPr>
          <p:cNvPr id="409" name="Shape 409"/>
          <p:cNvSpPr/>
          <p:nvPr/>
        </p:nvSpPr>
        <p:spPr>
          <a:xfrm>
            <a:off x="3930162" y="2915902"/>
            <a:ext cx="1431925" cy="669131"/>
          </a:xfrm>
          <a:prstGeom prst="ellipse">
            <a:avLst/>
          </a:prstGeom>
          <a:solidFill>
            <a:srgbClr val="9BBB59"/>
          </a:solidFill>
          <a:ln w="25400" cap="flat" cmpd="sng">
            <a:solidFill>
              <a:srgbClr val="7189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Shape 410"/>
          <p:cNvSpPr txBox="1"/>
          <p:nvPr/>
        </p:nvSpPr>
        <p:spPr>
          <a:xfrm>
            <a:off x="4244489" y="3054260"/>
            <a:ext cx="854075" cy="391715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3E4D1F"/>
              </a:buClr>
              <a:buSzPts val="2800"/>
              <a:buFont typeface="Calibri"/>
              <a:buNone/>
            </a:pPr>
            <a:r>
              <a:rPr lang="es-AR" sz="2800" b="0" i="0" u="none" dirty="0">
                <a:solidFill>
                  <a:srgbClr val="3E4D1F"/>
                </a:solidFill>
                <a:latin typeface="Calibri"/>
                <a:ea typeface="Calibri"/>
                <a:cs typeface="Calibri"/>
                <a:sym typeface="Calibri"/>
              </a:rPr>
              <a:t>$10</a:t>
            </a:r>
            <a:endParaRPr dirty="0"/>
          </a:p>
        </p:txBody>
      </p:sp>
      <p:sp>
        <p:nvSpPr>
          <p:cNvPr id="411" name="Shape 411"/>
          <p:cNvSpPr txBox="1"/>
          <p:nvPr/>
        </p:nvSpPr>
        <p:spPr>
          <a:xfrm>
            <a:off x="334108" y="2845777"/>
            <a:ext cx="3441700" cy="964223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</a:pPr>
            <a:r>
              <a:rPr lang="es-AR" sz="2800" b="1" i="0" u="none" strike="noStrike" cap="none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TOPE DEDUCIBLE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</a:pPr>
            <a:r>
              <a:rPr lang="es-AR" sz="2800" b="1" i="0" u="none" strike="noStrike" cap="none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(10%)</a:t>
            </a:r>
            <a:endParaRPr dirty="0"/>
          </a:p>
        </p:txBody>
      </p:sp>
      <p:sp>
        <p:nvSpPr>
          <p:cNvPr id="412" name="Shape 412"/>
          <p:cNvSpPr txBox="1"/>
          <p:nvPr/>
        </p:nvSpPr>
        <p:spPr>
          <a:xfrm>
            <a:off x="323362" y="3909646"/>
            <a:ext cx="3441700" cy="887046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</a:pPr>
            <a:r>
              <a:rPr lang="es-AR" sz="2800" b="1" i="0" u="none" strike="noStrike" cap="none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NUEVA BASE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</a:pPr>
            <a:r>
              <a:rPr lang="es-AR" sz="2800" b="1" i="0" u="none" strike="noStrike" cap="none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IMPONIBLE</a:t>
            </a:r>
            <a:endParaRPr dirty="0"/>
          </a:p>
        </p:txBody>
      </p:sp>
      <p:sp>
        <p:nvSpPr>
          <p:cNvPr id="413" name="Shape 413"/>
          <p:cNvSpPr/>
          <p:nvPr/>
        </p:nvSpPr>
        <p:spPr>
          <a:xfrm>
            <a:off x="4016741" y="3948692"/>
            <a:ext cx="1435100" cy="676275"/>
          </a:xfrm>
          <a:prstGeom prst="ellipse">
            <a:avLst/>
          </a:prstGeom>
          <a:solidFill>
            <a:srgbClr val="9BBB59"/>
          </a:solidFill>
          <a:ln w="25400" cap="flat" cmpd="sng">
            <a:solidFill>
              <a:srgbClr val="7189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Shape 414"/>
          <p:cNvSpPr txBox="1"/>
          <p:nvPr/>
        </p:nvSpPr>
        <p:spPr>
          <a:xfrm>
            <a:off x="4346698" y="4139712"/>
            <a:ext cx="854075" cy="391715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3E4D1F"/>
              </a:buClr>
              <a:buSzPts val="2800"/>
              <a:buFont typeface="Calibri"/>
              <a:buNone/>
            </a:pPr>
            <a:r>
              <a:rPr lang="es-AR" sz="2800" b="0" i="0" u="none" dirty="0">
                <a:solidFill>
                  <a:srgbClr val="3E4D1F"/>
                </a:solidFill>
                <a:latin typeface="Calibri"/>
                <a:ea typeface="Calibri"/>
                <a:cs typeface="Calibri"/>
                <a:sym typeface="Calibri"/>
              </a:rPr>
              <a:t>$90</a:t>
            </a:r>
            <a:endParaRPr dirty="0"/>
          </a:p>
        </p:txBody>
      </p:sp>
      <p:sp>
        <p:nvSpPr>
          <p:cNvPr id="415" name="Shape 415"/>
          <p:cNvSpPr/>
          <p:nvPr/>
        </p:nvSpPr>
        <p:spPr>
          <a:xfrm>
            <a:off x="5827713" y="2442827"/>
            <a:ext cx="2611437" cy="2346722"/>
          </a:xfrm>
          <a:prstGeom prst="diamond">
            <a:avLst/>
          </a:prstGeom>
          <a:gradFill>
            <a:gsLst>
              <a:gs pos="0">
                <a:srgbClr val="9BC1FF"/>
              </a:gs>
              <a:gs pos="100000">
                <a:srgbClr val="3F80CD"/>
              </a:gs>
            </a:gsLst>
            <a:lin ang="5400000" scaled="0"/>
          </a:gradFill>
          <a:ln w="9525" cap="flat" cmpd="sng">
            <a:solidFill>
              <a:srgbClr val="4A7EBB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23000" dir="5400000">
              <a:srgbClr val="80808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Shape 416"/>
          <p:cNvSpPr txBox="1"/>
          <p:nvPr/>
        </p:nvSpPr>
        <p:spPr>
          <a:xfrm>
            <a:off x="6272945" y="3066470"/>
            <a:ext cx="1789112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53F"/>
              </a:buClr>
              <a:buSzPts val="2000"/>
              <a:buFont typeface="Arial"/>
              <a:buNone/>
            </a:pPr>
            <a:r>
              <a:rPr lang="es-AR" sz="2000" b="0" i="0" u="none" dirty="0">
                <a:solidFill>
                  <a:srgbClr val="10253F"/>
                </a:solidFill>
                <a:latin typeface="Arial"/>
                <a:ea typeface="Arial"/>
                <a:cs typeface="Arial"/>
                <a:sym typeface="Arial"/>
              </a:rPr>
              <a:t>AHORRO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53F"/>
              </a:buClr>
              <a:buSzPts val="2000"/>
              <a:buFont typeface="Arial"/>
              <a:buNone/>
            </a:pPr>
            <a:r>
              <a:rPr lang="es-AR" sz="2000" b="0" i="0" u="none" dirty="0">
                <a:solidFill>
                  <a:srgbClr val="10253F"/>
                </a:solidFill>
                <a:latin typeface="Arial"/>
                <a:ea typeface="Arial"/>
                <a:cs typeface="Arial"/>
                <a:sym typeface="Arial"/>
              </a:rPr>
              <a:t>IMPOSITIVO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53F"/>
              </a:buClr>
              <a:buSzPts val="2000"/>
              <a:buFont typeface="Arial"/>
              <a:buNone/>
            </a:pPr>
            <a:r>
              <a:rPr lang="es-AR" sz="2000" b="0" i="0" u="none" dirty="0">
                <a:solidFill>
                  <a:srgbClr val="10253F"/>
                </a:solidFill>
                <a:latin typeface="Arial"/>
                <a:ea typeface="Arial"/>
                <a:cs typeface="Arial"/>
                <a:sym typeface="Arial"/>
              </a:rPr>
              <a:t>$3,5</a:t>
            </a:r>
            <a:endParaRPr dirty="0"/>
          </a:p>
        </p:txBody>
      </p:sp>
      <p:sp>
        <p:nvSpPr>
          <p:cNvPr id="417" name="Shape 417"/>
          <p:cNvSpPr txBox="1"/>
          <p:nvPr/>
        </p:nvSpPr>
        <p:spPr>
          <a:xfrm>
            <a:off x="290512" y="89296"/>
            <a:ext cx="6389688" cy="460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41575" rIns="41575" bIns="41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Montserrat Black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6858642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2509" y="368160"/>
            <a:ext cx="8525232" cy="1159800"/>
          </a:xfrm>
        </p:spPr>
        <p:txBody>
          <a:bodyPr/>
          <a:lstStyle/>
          <a:p>
            <a:pPr algn="ctr"/>
            <a:r>
              <a:rPr lang="es-A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 4 Ejes de la Ley</a:t>
            </a:r>
            <a:endParaRPr lang="es-AR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08" y="1729740"/>
            <a:ext cx="8525233" cy="286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5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59"/>
            <a:ext cx="9144000" cy="512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7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30" y="563842"/>
            <a:ext cx="8304835" cy="4080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83474" y="4864298"/>
            <a:ext cx="3861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Alejandro H. Ramirez – ar@hmmr.com.ar</a:t>
            </a:r>
            <a:endParaRPr lang="es-A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60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62" y="1164822"/>
            <a:ext cx="8497887" cy="3702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6 CuadroTexto"/>
          <p:cNvSpPr txBox="1"/>
          <p:nvPr/>
        </p:nvSpPr>
        <p:spPr>
          <a:xfrm>
            <a:off x="292962" y="333825"/>
            <a:ext cx="89486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 smtClean="0">
                <a:solidFill>
                  <a:schemeClr val="bg1"/>
                </a:solidFill>
              </a:rPr>
              <a:t>PLATAFORMAS DE CF DE EQUITY O PRÉSTAMOS CONVERTIBLES: CROWDFUNDER.COM</a:t>
            </a:r>
            <a:endParaRPr lang="es-AR" sz="28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83474" y="4864298"/>
            <a:ext cx="3861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Alejandro H. Ramirez – ar@hmmr.com.ar</a:t>
            </a:r>
            <a:endParaRPr lang="es-A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39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44486" y="425836"/>
            <a:ext cx="4988400" cy="1159800"/>
          </a:xfrm>
        </p:spPr>
        <p:txBody>
          <a:bodyPr/>
          <a:lstStyle/>
          <a:p>
            <a:r>
              <a:rPr lang="es-AR" dirty="0" smtClean="0"/>
              <a:t>Riesgos / Miedos al </a:t>
            </a:r>
            <a:r>
              <a:rPr lang="es-AR" dirty="0" err="1" smtClean="0"/>
              <a:t>Crowdfunding</a:t>
            </a:r>
            <a:endParaRPr lang="es-A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5" name="Shape 244" descr="https://advisorabbatees.files.wordpress.com/2015/07/crowdfunding.jpg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27" y="1585636"/>
            <a:ext cx="3695916" cy="288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225" y="1585636"/>
            <a:ext cx="4372488" cy="27251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83474" y="4864298"/>
            <a:ext cx="3861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Alejandro H. Ramirez – ar@hmmr.com.ar</a:t>
            </a:r>
            <a:endParaRPr lang="es-A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25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95545" y="1146025"/>
            <a:ext cx="2572479" cy="2065008"/>
          </a:xfrm>
        </p:spPr>
        <p:txBody>
          <a:bodyPr/>
          <a:lstStyle/>
          <a:p>
            <a:r>
              <a:rPr lang="es-A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¿Dónde hubieras invertido?</a:t>
            </a:r>
            <a:endParaRPr lang="es-A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8764" t="15634" r="20225" b="2699"/>
          <a:stretch/>
        </p:blipFill>
        <p:spPr>
          <a:xfrm>
            <a:off x="2774499" y="287079"/>
            <a:ext cx="6071566" cy="45693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83474" y="4864298"/>
            <a:ext cx="3861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Alejandro H. Ramirez – ar@hmmr.com.ar</a:t>
            </a:r>
            <a:endParaRPr lang="es-A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17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233714" y="405796"/>
            <a:ext cx="6662058" cy="95854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¿Qué es el Crowdfunding?</a:t>
            </a:r>
            <a:endParaRPr lang="en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594638" y="1132115"/>
            <a:ext cx="8021327" cy="346564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buNone/>
            </a:pPr>
            <a:r>
              <a:rPr lang="es-AR" sz="2400" u="sng" dirty="0" smtClean="0"/>
              <a:t>Herramienta</a:t>
            </a:r>
            <a:r>
              <a:rPr lang="es-AR" sz="2400" dirty="0" smtClean="0"/>
              <a:t> </a:t>
            </a:r>
            <a:r>
              <a:rPr lang="es-AR" sz="2400" dirty="0"/>
              <a:t>(online) de </a:t>
            </a:r>
            <a:r>
              <a:rPr lang="es-AR" sz="2400" u="sng" dirty="0"/>
              <a:t>financiación alternativa</a:t>
            </a:r>
            <a:r>
              <a:rPr lang="es-AR" sz="2400" dirty="0"/>
              <a:t> mediante la cual, las plataformas de financiamiento participativo (PFP), ponen en contacto proyectos en búsqueda de financiamiento con inversores, que buscan proveer ese capital a cambio de un retorno en términos financieros.  </a:t>
            </a:r>
            <a:endParaRPr lang="es-AR" sz="2400" dirty="0" smtClean="0"/>
          </a:p>
          <a:p>
            <a:pPr>
              <a:buNone/>
            </a:pPr>
            <a:r>
              <a:rPr lang="es-AR" sz="2400" dirty="0" smtClean="0"/>
              <a:t>Concurrencia </a:t>
            </a:r>
            <a:r>
              <a:rPr lang="es-AR" sz="2400" dirty="0"/>
              <a:t>de </a:t>
            </a:r>
            <a:r>
              <a:rPr lang="es-AR" sz="2400" u="sng" dirty="0"/>
              <a:t>gran cantidad de pequeños </a:t>
            </a:r>
            <a:r>
              <a:rPr lang="es-AR" sz="2400" u="sng" dirty="0" smtClean="0"/>
              <a:t>inversores</a:t>
            </a:r>
          </a:p>
          <a:p>
            <a:pPr>
              <a:buNone/>
            </a:pPr>
            <a:endParaRPr lang="es-AR" sz="2400" u="sng" dirty="0"/>
          </a:p>
          <a:p>
            <a:pPr>
              <a:buNone/>
            </a:pPr>
            <a:endParaRPr lang="es-AR" sz="2400" u="sng" dirty="0" smtClean="0"/>
          </a:p>
          <a:p>
            <a:pPr>
              <a:buNone/>
            </a:pPr>
            <a:r>
              <a:rPr lang="es-ES" altLang="es-AR" sz="2400" dirty="0" smtClean="0">
                <a:latin typeface="Montserrat ExtraLight" charset="0"/>
                <a:ea typeface="Montserrat ExtraLight" charset="0"/>
                <a:cs typeface="Montserrat ExtraLight" charset="0"/>
                <a:sym typeface="Arial" panose="020B0604020202020204" pitchFamily="34" charset="0"/>
              </a:rPr>
              <a:t>CNV </a:t>
            </a:r>
            <a:r>
              <a:rPr lang="es-ES" altLang="es-AR" sz="2400" dirty="0">
                <a:latin typeface="Montserrat ExtraLight" charset="0"/>
                <a:ea typeface="Montserrat ExtraLight" charset="0"/>
                <a:cs typeface="Montserrat ExtraLight" charset="0"/>
                <a:sym typeface="Arial" panose="020B0604020202020204" pitchFamily="34" charset="0"/>
              </a:rPr>
              <a:t>Res General 717-E/2017 </a:t>
            </a:r>
          </a:p>
          <a:p>
            <a:pPr>
              <a:buNone/>
            </a:pPr>
            <a:endParaRPr lang="es-AR" sz="2400" dirty="0"/>
          </a:p>
          <a:p>
            <a:pPr lvl="0">
              <a:buNone/>
            </a:pPr>
            <a:endParaRPr lang="es-AR" sz="2800" dirty="0"/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grpSp>
        <p:nvGrpSpPr>
          <p:cNvPr id="195" name="Shape 195"/>
          <p:cNvGrpSpPr/>
          <p:nvPr/>
        </p:nvGrpSpPr>
        <p:grpSpPr>
          <a:xfrm>
            <a:off x="560527" y="486714"/>
            <a:ext cx="413072" cy="396246"/>
            <a:chOff x="5233525" y="4954450"/>
            <a:chExt cx="538275" cy="516350"/>
          </a:xfrm>
        </p:grpSpPr>
        <p:sp>
          <p:nvSpPr>
            <p:cNvPr id="196" name="Shape 196"/>
            <p:cNvSpPr/>
            <p:nvPr/>
          </p:nvSpPr>
          <p:spPr>
            <a:xfrm>
              <a:off x="5637825" y="4954450"/>
              <a:ext cx="89525" cy="89525"/>
            </a:xfrm>
            <a:custGeom>
              <a:avLst/>
              <a:gdLst/>
              <a:ahLst/>
              <a:cxnLst/>
              <a:rect l="0" t="0" r="0" b="0"/>
              <a:pathLst>
                <a:path w="3581" h="3581" fill="none" extrusionOk="0">
                  <a:moveTo>
                    <a:pt x="1023" y="3410"/>
                  </a:moveTo>
                  <a:lnTo>
                    <a:pt x="1023" y="3410"/>
                  </a:lnTo>
                  <a:lnTo>
                    <a:pt x="1193" y="3483"/>
                  </a:lnTo>
                  <a:lnTo>
                    <a:pt x="1388" y="3532"/>
                  </a:lnTo>
                  <a:lnTo>
                    <a:pt x="1583" y="3556"/>
                  </a:lnTo>
                  <a:lnTo>
                    <a:pt x="1778" y="3581"/>
                  </a:lnTo>
                  <a:lnTo>
                    <a:pt x="1778" y="3581"/>
                  </a:lnTo>
                  <a:lnTo>
                    <a:pt x="1973" y="3556"/>
                  </a:lnTo>
                  <a:lnTo>
                    <a:pt x="2143" y="3532"/>
                  </a:lnTo>
                  <a:lnTo>
                    <a:pt x="2314" y="3508"/>
                  </a:lnTo>
                  <a:lnTo>
                    <a:pt x="2484" y="3435"/>
                  </a:lnTo>
                  <a:lnTo>
                    <a:pt x="2630" y="3361"/>
                  </a:lnTo>
                  <a:lnTo>
                    <a:pt x="2776" y="3264"/>
                  </a:lnTo>
                  <a:lnTo>
                    <a:pt x="2923" y="3167"/>
                  </a:lnTo>
                  <a:lnTo>
                    <a:pt x="3044" y="3045"/>
                  </a:lnTo>
                  <a:lnTo>
                    <a:pt x="3166" y="2923"/>
                  </a:lnTo>
                  <a:lnTo>
                    <a:pt x="3264" y="2801"/>
                  </a:lnTo>
                  <a:lnTo>
                    <a:pt x="3361" y="2631"/>
                  </a:lnTo>
                  <a:lnTo>
                    <a:pt x="3434" y="2485"/>
                  </a:lnTo>
                  <a:lnTo>
                    <a:pt x="3483" y="2314"/>
                  </a:lnTo>
                  <a:lnTo>
                    <a:pt x="3531" y="2144"/>
                  </a:lnTo>
                  <a:lnTo>
                    <a:pt x="3556" y="1973"/>
                  </a:lnTo>
                  <a:lnTo>
                    <a:pt x="3580" y="1803"/>
                  </a:lnTo>
                  <a:lnTo>
                    <a:pt x="3580" y="1803"/>
                  </a:lnTo>
                  <a:lnTo>
                    <a:pt x="3556" y="1608"/>
                  </a:lnTo>
                  <a:lnTo>
                    <a:pt x="3531" y="1437"/>
                  </a:lnTo>
                  <a:lnTo>
                    <a:pt x="3483" y="1267"/>
                  </a:lnTo>
                  <a:lnTo>
                    <a:pt x="3434" y="1096"/>
                  </a:lnTo>
                  <a:lnTo>
                    <a:pt x="3361" y="950"/>
                  </a:lnTo>
                  <a:lnTo>
                    <a:pt x="3264" y="804"/>
                  </a:lnTo>
                  <a:lnTo>
                    <a:pt x="3166" y="658"/>
                  </a:lnTo>
                  <a:lnTo>
                    <a:pt x="3044" y="536"/>
                  </a:lnTo>
                  <a:lnTo>
                    <a:pt x="2923" y="414"/>
                  </a:lnTo>
                  <a:lnTo>
                    <a:pt x="2776" y="317"/>
                  </a:lnTo>
                  <a:lnTo>
                    <a:pt x="2630" y="220"/>
                  </a:lnTo>
                  <a:lnTo>
                    <a:pt x="2484" y="147"/>
                  </a:lnTo>
                  <a:lnTo>
                    <a:pt x="2314" y="98"/>
                  </a:lnTo>
                  <a:lnTo>
                    <a:pt x="2143" y="49"/>
                  </a:lnTo>
                  <a:lnTo>
                    <a:pt x="1973" y="25"/>
                  </a:lnTo>
                  <a:lnTo>
                    <a:pt x="1778" y="0"/>
                  </a:lnTo>
                  <a:lnTo>
                    <a:pt x="1778" y="0"/>
                  </a:lnTo>
                  <a:lnTo>
                    <a:pt x="1607" y="25"/>
                  </a:lnTo>
                  <a:lnTo>
                    <a:pt x="1437" y="49"/>
                  </a:lnTo>
                  <a:lnTo>
                    <a:pt x="1266" y="98"/>
                  </a:lnTo>
                  <a:lnTo>
                    <a:pt x="1096" y="147"/>
                  </a:lnTo>
                  <a:lnTo>
                    <a:pt x="925" y="220"/>
                  </a:lnTo>
                  <a:lnTo>
                    <a:pt x="779" y="317"/>
                  </a:lnTo>
                  <a:lnTo>
                    <a:pt x="658" y="414"/>
                  </a:lnTo>
                  <a:lnTo>
                    <a:pt x="536" y="536"/>
                  </a:lnTo>
                  <a:lnTo>
                    <a:pt x="414" y="658"/>
                  </a:lnTo>
                  <a:lnTo>
                    <a:pt x="317" y="804"/>
                  </a:lnTo>
                  <a:lnTo>
                    <a:pt x="219" y="950"/>
                  </a:lnTo>
                  <a:lnTo>
                    <a:pt x="146" y="1096"/>
                  </a:lnTo>
                  <a:lnTo>
                    <a:pt x="73" y="1267"/>
                  </a:lnTo>
                  <a:lnTo>
                    <a:pt x="49" y="1437"/>
                  </a:lnTo>
                  <a:lnTo>
                    <a:pt x="24" y="1608"/>
                  </a:lnTo>
                  <a:lnTo>
                    <a:pt x="0" y="1803"/>
                  </a:lnTo>
                  <a:lnTo>
                    <a:pt x="0" y="1803"/>
                  </a:lnTo>
                  <a:lnTo>
                    <a:pt x="24" y="2071"/>
                  </a:lnTo>
                  <a:lnTo>
                    <a:pt x="97" y="2339"/>
                  </a:lnTo>
                  <a:lnTo>
                    <a:pt x="195" y="2582"/>
                  </a:lnTo>
                  <a:lnTo>
                    <a:pt x="317" y="280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5323025" y="4980625"/>
              <a:ext cx="88925" cy="88925"/>
            </a:xfrm>
            <a:custGeom>
              <a:avLst/>
              <a:gdLst/>
              <a:ahLst/>
              <a:cxnLst/>
              <a:rect l="0" t="0" r="0" b="0"/>
              <a:pathLst>
                <a:path w="3557" h="3557" fill="none" extrusionOk="0">
                  <a:moveTo>
                    <a:pt x="3191" y="2850"/>
                  </a:moveTo>
                  <a:lnTo>
                    <a:pt x="3191" y="2850"/>
                  </a:lnTo>
                  <a:lnTo>
                    <a:pt x="3313" y="2680"/>
                  </a:lnTo>
                  <a:lnTo>
                    <a:pt x="3410" y="2509"/>
                  </a:lnTo>
                  <a:lnTo>
                    <a:pt x="3483" y="2314"/>
                  </a:lnTo>
                  <a:lnTo>
                    <a:pt x="3532" y="2095"/>
                  </a:lnTo>
                  <a:lnTo>
                    <a:pt x="3532" y="2095"/>
                  </a:lnTo>
                  <a:lnTo>
                    <a:pt x="3556" y="1925"/>
                  </a:lnTo>
                  <a:lnTo>
                    <a:pt x="3556" y="1730"/>
                  </a:lnTo>
                  <a:lnTo>
                    <a:pt x="3556" y="1559"/>
                  </a:lnTo>
                  <a:lnTo>
                    <a:pt x="3508" y="1389"/>
                  </a:lnTo>
                  <a:lnTo>
                    <a:pt x="3459" y="1218"/>
                  </a:lnTo>
                  <a:lnTo>
                    <a:pt x="3410" y="1072"/>
                  </a:lnTo>
                  <a:lnTo>
                    <a:pt x="3337" y="902"/>
                  </a:lnTo>
                  <a:lnTo>
                    <a:pt x="3240" y="756"/>
                  </a:lnTo>
                  <a:lnTo>
                    <a:pt x="3142" y="634"/>
                  </a:lnTo>
                  <a:lnTo>
                    <a:pt x="3021" y="512"/>
                  </a:lnTo>
                  <a:lnTo>
                    <a:pt x="2899" y="390"/>
                  </a:lnTo>
                  <a:lnTo>
                    <a:pt x="2753" y="293"/>
                  </a:lnTo>
                  <a:lnTo>
                    <a:pt x="2606" y="196"/>
                  </a:lnTo>
                  <a:lnTo>
                    <a:pt x="2436" y="122"/>
                  </a:lnTo>
                  <a:lnTo>
                    <a:pt x="2266" y="74"/>
                  </a:lnTo>
                  <a:lnTo>
                    <a:pt x="2095" y="25"/>
                  </a:lnTo>
                  <a:lnTo>
                    <a:pt x="2095" y="25"/>
                  </a:lnTo>
                  <a:lnTo>
                    <a:pt x="1925" y="1"/>
                  </a:lnTo>
                  <a:lnTo>
                    <a:pt x="1730" y="1"/>
                  </a:lnTo>
                  <a:lnTo>
                    <a:pt x="1559" y="1"/>
                  </a:lnTo>
                  <a:lnTo>
                    <a:pt x="1389" y="25"/>
                  </a:lnTo>
                  <a:lnTo>
                    <a:pt x="1218" y="74"/>
                  </a:lnTo>
                  <a:lnTo>
                    <a:pt x="1072" y="147"/>
                  </a:lnTo>
                  <a:lnTo>
                    <a:pt x="902" y="220"/>
                  </a:lnTo>
                  <a:lnTo>
                    <a:pt x="756" y="317"/>
                  </a:lnTo>
                  <a:lnTo>
                    <a:pt x="634" y="415"/>
                  </a:lnTo>
                  <a:lnTo>
                    <a:pt x="512" y="537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1"/>
                  </a:lnTo>
                  <a:lnTo>
                    <a:pt x="122" y="1097"/>
                  </a:lnTo>
                  <a:lnTo>
                    <a:pt x="74" y="1267"/>
                  </a:lnTo>
                  <a:lnTo>
                    <a:pt x="25" y="1462"/>
                  </a:lnTo>
                  <a:lnTo>
                    <a:pt x="25" y="1462"/>
                  </a:lnTo>
                  <a:lnTo>
                    <a:pt x="1" y="1633"/>
                  </a:lnTo>
                  <a:lnTo>
                    <a:pt x="1" y="1803"/>
                  </a:lnTo>
                  <a:lnTo>
                    <a:pt x="1" y="1998"/>
                  </a:lnTo>
                  <a:lnTo>
                    <a:pt x="25" y="2168"/>
                  </a:lnTo>
                  <a:lnTo>
                    <a:pt x="74" y="2339"/>
                  </a:lnTo>
                  <a:lnTo>
                    <a:pt x="147" y="2485"/>
                  </a:lnTo>
                  <a:lnTo>
                    <a:pt x="220" y="2655"/>
                  </a:lnTo>
                  <a:lnTo>
                    <a:pt x="317" y="2777"/>
                  </a:lnTo>
                  <a:lnTo>
                    <a:pt x="415" y="2923"/>
                  </a:lnTo>
                  <a:lnTo>
                    <a:pt x="536" y="3045"/>
                  </a:lnTo>
                  <a:lnTo>
                    <a:pt x="658" y="3167"/>
                  </a:lnTo>
                  <a:lnTo>
                    <a:pt x="804" y="3264"/>
                  </a:lnTo>
                  <a:lnTo>
                    <a:pt x="950" y="3362"/>
                  </a:lnTo>
                  <a:lnTo>
                    <a:pt x="1096" y="3435"/>
                  </a:lnTo>
                  <a:lnTo>
                    <a:pt x="1267" y="3483"/>
                  </a:lnTo>
                  <a:lnTo>
                    <a:pt x="1462" y="3532"/>
                  </a:lnTo>
                  <a:lnTo>
                    <a:pt x="1462" y="3532"/>
                  </a:lnTo>
                  <a:lnTo>
                    <a:pt x="1705" y="3557"/>
                  </a:lnTo>
                  <a:lnTo>
                    <a:pt x="1973" y="3557"/>
                  </a:lnTo>
                  <a:lnTo>
                    <a:pt x="2217" y="3508"/>
                  </a:lnTo>
                  <a:lnTo>
                    <a:pt x="2460" y="3435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5233525" y="5255225"/>
              <a:ext cx="89525" cy="89525"/>
            </a:xfrm>
            <a:custGeom>
              <a:avLst/>
              <a:gdLst/>
              <a:ahLst/>
              <a:cxnLst/>
              <a:rect l="0" t="0" r="0" b="0"/>
              <a:pathLst>
                <a:path w="3581" h="3581" fill="none" extrusionOk="0">
                  <a:moveTo>
                    <a:pt x="3215" y="707"/>
                  </a:moveTo>
                  <a:lnTo>
                    <a:pt x="3215" y="707"/>
                  </a:lnTo>
                  <a:lnTo>
                    <a:pt x="3093" y="585"/>
                  </a:lnTo>
                  <a:lnTo>
                    <a:pt x="2972" y="464"/>
                  </a:lnTo>
                  <a:lnTo>
                    <a:pt x="2850" y="342"/>
                  </a:lnTo>
                  <a:lnTo>
                    <a:pt x="2679" y="244"/>
                  </a:lnTo>
                  <a:lnTo>
                    <a:pt x="2679" y="244"/>
                  </a:lnTo>
                  <a:lnTo>
                    <a:pt x="2533" y="171"/>
                  </a:lnTo>
                  <a:lnTo>
                    <a:pt x="2363" y="98"/>
                  </a:lnTo>
                  <a:lnTo>
                    <a:pt x="2192" y="50"/>
                  </a:lnTo>
                  <a:lnTo>
                    <a:pt x="2022" y="25"/>
                  </a:lnTo>
                  <a:lnTo>
                    <a:pt x="1851" y="1"/>
                  </a:lnTo>
                  <a:lnTo>
                    <a:pt x="1681" y="25"/>
                  </a:lnTo>
                  <a:lnTo>
                    <a:pt x="1510" y="25"/>
                  </a:lnTo>
                  <a:lnTo>
                    <a:pt x="1340" y="74"/>
                  </a:lnTo>
                  <a:lnTo>
                    <a:pt x="1169" y="123"/>
                  </a:lnTo>
                  <a:lnTo>
                    <a:pt x="1023" y="196"/>
                  </a:lnTo>
                  <a:lnTo>
                    <a:pt x="877" y="269"/>
                  </a:lnTo>
                  <a:lnTo>
                    <a:pt x="731" y="366"/>
                  </a:lnTo>
                  <a:lnTo>
                    <a:pt x="585" y="488"/>
                  </a:lnTo>
                  <a:lnTo>
                    <a:pt x="463" y="610"/>
                  </a:lnTo>
                  <a:lnTo>
                    <a:pt x="341" y="731"/>
                  </a:lnTo>
                  <a:lnTo>
                    <a:pt x="244" y="902"/>
                  </a:lnTo>
                  <a:lnTo>
                    <a:pt x="244" y="902"/>
                  </a:lnTo>
                  <a:lnTo>
                    <a:pt x="171" y="1048"/>
                  </a:lnTo>
                  <a:lnTo>
                    <a:pt x="98" y="1219"/>
                  </a:lnTo>
                  <a:lnTo>
                    <a:pt x="49" y="1389"/>
                  </a:lnTo>
                  <a:lnTo>
                    <a:pt x="25" y="1560"/>
                  </a:lnTo>
                  <a:lnTo>
                    <a:pt x="0" y="1730"/>
                  </a:lnTo>
                  <a:lnTo>
                    <a:pt x="0" y="1900"/>
                  </a:lnTo>
                  <a:lnTo>
                    <a:pt x="25" y="2071"/>
                  </a:lnTo>
                  <a:lnTo>
                    <a:pt x="73" y="2241"/>
                  </a:lnTo>
                  <a:lnTo>
                    <a:pt x="122" y="2412"/>
                  </a:lnTo>
                  <a:lnTo>
                    <a:pt x="195" y="2558"/>
                  </a:lnTo>
                  <a:lnTo>
                    <a:pt x="268" y="2729"/>
                  </a:lnTo>
                  <a:lnTo>
                    <a:pt x="366" y="2850"/>
                  </a:lnTo>
                  <a:lnTo>
                    <a:pt x="463" y="2996"/>
                  </a:lnTo>
                  <a:lnTo>
                    <a:pt x="609" y="3118"/>
                  </a:lnTo>
                  <a:lnTo>
                    <a:pt x="731" y="3240"/>
                  </a:lnTo>
                  <a:lnTo>
                    <a:pt x="901" y="3337"/>
                  </a:lnTo>
                  <a:lnTo>
                    <a:pt x="901" y="3337"/>
                  </a:lnTo>
                  <a:lnTo>
                    <a:pt x="1048" y="3410"/>
                  </a:lnTo>
                  <a:lnTo>
                    <a:pt x="1218" y="3484"/>
                  </a:lnTo>
                  <a:lnTo>
                    <a:pt x="1389" y="3532"/>
                  </a:lnTo>
                  <a:lnTo>
                    <a:pt x="1559" y="3557"/>
                  </a:lnTo>
                  <a:lnTo>
                    <a:pt x="1730" y="3581"/>
                  </a:lnTo>
                  <a:lnTo>
                    <a:pt x="1900" y="3581"/>
                  </a:lnTo>
                  <a:lnTo>
                    <a:pt x="2071" y="3557"/>
                  </a:lnTo>
                  <a:lnTo>
                    <a:pt x="2241" y="3508"/>
                  </a:lnTo>
                  <a:lnTo>
                    <a:pt x="2411" y="3459"/>
                  </a:lnTo>
                  <a:lnTo>
                    <a:pt x="2558" y="3410"/>
                  </a:lnTo>
                  <a:lnTo>
                    <a:pt x="2704" y="3313"/>
                  </a:lnTo>
                  <a:lnTo>
                    <a:pt x="2850" y="3216"/>
                  </a:lnTo>
                  <a:lnTo>
                    <a:pt x="2996" y="3118"/>
                  </a:lnTo>
                  <a:lnTo>
                    <a:pt x="3118" y="2996"/>
                  </a:lnTo>
                  <a:lnTo>
                    <a:pt x="3240" y="2850"/>
                  </a:lnTo>
                  <a:lnTo>
                    <a:pt x="3337" y="2704"/>
                  </a:lnTo>
                  <a:lnTo>
                    <a:pt x="3337" y="2704"/>
                  </a:lnTo>
                  <a:lnTo>
                    <a:pt x="3459" y="2412"/>
                  </a:lnTo>
                  <a:lnTo>
                    <a:pt x="3532" y="2144"/>
                  </a:lnTo>
                  <a:lnTo>
                    <a:pt x="3581" y="1852"/>
                  </a:lnTo>
                  <a:lnTo>
                    <a:pt x="3556" y="156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5453325" y="5382475"/>
              <a:ext cx="88925" cy="88325"/>
            </a:xfrm>
            <a:custGeom>
              <a:avLst/>
              <a:gdLst/>
              <a:ahLst/>
              <a:cxnLst/>
              <a:rect l="0" t="0" r="0" b="0"/>
              <a:pathLst>
                <a:path w="3557" h="3533" fill="none" extrusionOk="0">
                  <a:moveTo>
                    <a:pt x="1389" y="1"/>
                  </a:moveTo>
                  <a:lnTo>
                    <a:pt x="1389" y="1"/>
                  </a:lnTo>
                  <a:lnTo>
                    <a:pt x="1194" y="50"/>
                  </a:lnTo>
                  <a:lnTo>
                    <a:pt x="999" y="147"/>
                  </a:lnTo>
                  <a:lnTo>
                    <a:pt x="804" y="245"/>
                  </a:lnTo>
                  <a:lnTo>
                    <a:pt x="634" y="366"/>
                  </a:lnTo>
                  <a:lnTo>
                    <a:pt x="634" y="366"/>
                  </a:lnTo>
                  <a:lnTo>
                    <a:pt x="488" y="488"/>
                  </a:lnTo>
                  <a:lnTo>
                    <a:pt x="390" y="634"/>
                  </a:lnTo>
                  <a:lnTo>
                    <a:pt x="268" y="780"/>
                  </a:lnTo>
                  <a:lnTo>
                    <a:pt x="195" y="926"/>
                  </a:lnTo>
                  <a:lnTo>
                    <a:pt x="122" y="1073"/>
                  </a:lnTo>
                  <a:lnTo>
                    <a:pt x="74" y="1243"/>
                  </a:lnTo>
                  <a:lnTo>
                    <a:pt x="25" y="1414"/>
                  </a:lnTo>
                  <a:lnTo>
                    <a:pt x="0" y="1584"/>
                  </a:lnTo>
                  <a:lnTo>
                    <a:pt x="0" y="1755"/>
                  </a:lnTo>
                  <a:lnTo>
                    <a:pt x="0" y="1925"/>
                  </a:lnTo>
                  <a:lnTo>
                    <a:pt x="25" y="2096"/>
                  </a:lnTo>
                  <a:lnTo>
                    <a:pt x="74" y="2266"/>
                  </a:lnTo>
                  <a:lnTo>
                    <a:pt x="122" y="2412"/>
                  </a:lnTo>
                  <a:lnTo>
                    <a:pt x="195" y="2583"/>
                  </a:lnTo>
                  <a:lnTo>
                    <a:pt x="293" y="2729"/>
                  </a:lnTo>
                  <a:lnTo>
                    <a:pt x="415" y="2875"/>
                  </a:lnTo>
                  <a:lnTo>
                    <a:pt x="415" y="2875"/>
                  </a:lnTo>
                  <a:lnTo>
                    <a:pt x="536" y="3021"/>
                  </a:lnTo>
                  <a:lnTo>
                    <a:pt x="658" y="3143"/>
                  </a:lnTo>
                  <a:lnTo>
                    <a:pt x="804" y="3240"/>
                  </a:lnTo>
                  <a:lnTo>
                    <a:pt x="950" y="3313"/>
                  </a:lnTo>
                  <a:lnTo>
                    <a:pt x="1121" y="3386"/>
                  </a:lnTo>
                  <a:lnTo>
                    <a:pt x="1267" y="3459"/>
                  </a:lnTo>
                  <a:lnTo>
                    <a:pt x="1437" y="3484"/>
                  </a:lnTo>
                  <a:lnTo>
                    <a:pt x="1608" y="3508"/>
                  </a:lnTo>
                  <a:lnTo>
                    <a:pt x="1778" y="3532"/>
                  </a:lnTo>
                  <a:lnTo>
                    <a:pt x="1949" y="3508"/>
                  </a:lnTo>
                  <a:lnTo>
                    <a:pt x="2119" y="3484"/>
                  </a:lnTo>
                  <a:lnTo>
                    <a:pt x="2290" y="3435"/>
                  </a:lnTo>
                  <a:lnTo>
                    <a:pt x="2460" y="3386"/>
                  </a:lnTo>
                  <a:lnTo>
                    <a:pt x="2606" y="3313"/>
                  </a:lnTo>
                  <a:lnTo>
                    <a:pt x="2777" y="3216"/>
                  </a:lnTo>
                  <a:lnTo>
                    <a:pt x="2923" y="3118"/>
                  </a:lnTo>
                  <a:lnTo>
                    <a:pt x="2923" y="3118"/>
                  </a:lnTo>
                  <a:lnTo>
                    <a:pt x="3045" y="2997"/>
                  </a:lnTo>
                  <a:lnTo>
                    <a:pt x="3167" y="2851"/>
                  </a:lnTo>
                  <a:lnTo>
                    <a:pt x="3264" y="2704"/>
                  </a:lnTo>
                  <a:lnTo>
                    <a:pt x="3361" y="2558"/>
                  </a:lnTo>
                  <a:lnTo>
                    <a:pt x="3435" y="2412"/>
                  </a:lnTo>
                  <a:lnTo>
                    <a:pt x="3483" y="2242"/>
                  </a:lnTo>
                  <a:lnTo>
                    <a:pt x="3532" y="2071"/>
                  </a:lnTo>
                  <a:lnTo>
                    <a:pt x="3556" y="1901"/>
                  </a:lnTo>
                  <a:lnTo>
                    <a:pt x="3556" y="1730"/>
                  </a:lnTo>
                  <a:lnTo>
                    <a:pt x="3556" y="1560"/>
                  </a:lnTo>
                  <a:lnTo>
                    <a:pt x="3532" y="1389"/>
                  </a:lnTo>
                  <a:lnTo>
                    <a:pt x="3483" y="1219"/>
                  </a:lnTo>
                  <a:lnTo>
                    <a:pt x="3410" y="1048"/>
                  </a:lnTo>
                  <a:lnTo>
                    <a:pt x="3337" y="902"/>
                  </a:lnTo>
                  <a:lnTo>
                    <a:pt x="3264" y="756"/>
                  </a:lnTo>
                  <a:lnTo>
                    <a:pt x="3142" y="610"/>
                  </a:lnTo>
                  <a:lnTo>
                    <a:pt x="3142" y="610"/>
                  </a:lnTo>
                  <a:lnTo>
                    <a:pt x="2972" y="415"/>
                  </a:lnTo>
                  <a:lnTo>
                    <a:pt x="2753" y="245"/>
                  </a:lnTo>
                  <a:lnTo>
                    <a:pt x="2533" y="123"/>
                  </a:lnTo>
                  <a:lnTo>
                    <a:pt x="2314" y="5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5682875" y="5188875"/>
              <a:ext cx="88925" cy="89525"/>
            </a:xfrm>
            <a:custGeom>
              <a:avLst/>
              <a:gdLst/>
              <a:ahLst/>
              <a:cxnLst/>
              <a:rect l="0" t="0" r="0" b="0"/>
              <a:pathLst>
                <a:path w="3557" h="3581" fill="none" extrusionOk="0">
                  <a:moveTo>
                    <a:pt x="0" y="2022"/>
                  </a:moveTo>
                  <a:lnTo>
                    <a:pt x="0" y="2022"/>
                  </a:lnTo>
                  <a:lnTo>
                    <a:pt x="25" y="2216"/>
                  </a:lnTo>
                  <a:lnTo>
                    <a:pt x="98" y="2411"/>
                  </a:lnTo>
                  <a:lnTo>
                    <a:pt x="98" y="2411"/>
                  </a:lnTo>
                  <a:lnTo>
                    <a:pt x="171" y="2557"/>
                  </a:lnTo>
                  <a:lnTo>
                    <a:pt x="244" y="2728"/>
                  </a:lnTo>
                  <a:lnTo>
                    <a:pt x="341" y="2874"/>
                  </a:lnTo>
                  <a:lnTo>
                    <a:pt x="463" y="2996"/>
                  </a:lnTo>
                  <a:lnTo>
                    <a:pt x="585" y="3118"/>
                  </a:lnTo>
                  <a:lnTo>
                    <a:pt x="707" y="3239"/>
                  </a:lnTo>
                  <a:lnTo>
                    <a:pt x="853" y="3337"/>
                  </a:lnTo>
                  <a:lnTo>
                    <a:pt x="999" y="3410"/>
                  </a:lnTo>
                  <a:lnTo>
                    <a:pt x="1169" y="3483"/>
                  </a:lnTo>
                  <a:lnTo>
                    <a:pt x="1340" y="3532"/>
                  </a:lnTo>
                  <a:lnTo>
                    <a:pt x="1510" y="3556"/>
                  </a:lnTo>
                  <a:lnTo>
                    <a:pt x="1681" y="3580"/>
                  </a:lnTo>
                  <a:lnTo>
                    <a:pt x="1851" y="3580"/>
                  </a:lnTo>
                  <a:lnTo>
                    <a:pt x="2022" y="3556"/>
                  </a:lnTo>
                  <a:lnTo>
                    <a:pt x="2192" y="3532"/>
                  </a:lnTo>
                  <a:lnTo>
                    <a:pt x="2363" y="3459"/>
                  </a:lnTo>
                  <a:lnTo>
                    <a:pt x="2363" y="3459"/>
                  </a:lnTo>
                  <a:lnTo>
                    <a:pt x="2533" y="3410"/>
                  </a:lnTo>
                  <a:lnTo>
                    <a:pt x="2704" y="3312"/>
                  </a:lnTo>
                  <a:lnTo>
                    <a:pt x="2850" y="3215"/>
                  </a:lnTo>
                  <a:lnTo>
                    <a:pt x="2972" y="3093"/>
                  </a:lnTo>
                  <a:lnTo>
                    <a:pt x="3093" y="2971"/>
                  </a:lnTo>
                  <a:lnTo>
                    <a:pt x="3215" y="2850"/>
                  </a:lnTo>
                  <a:lnTo>
                    <a:pt x="3288" y="2704"/>
                  </a:lnTo>
                  <a:lnTo>
                    <a:pt x="3386" y="2557"/>
                  </a:lnTo>
                  <a:lnTo>
                    <a:pt x="3434" y="2387"/>
                  </a:lnTo>
                  <a:lnTo>
                    <a:pt x="3483" y="2216"/>
                  </a:lnTo>
                  <a:lnTo>
                    <a:pt x="3532" y="2070"/>
                  </a:lnTo>
                  <a:lnTo>
                    <a:pt x="3556" y="1875"/>
                  </a:lnTo>
                  <a:lnTo>
                    <a:pt x="3556" y="1705"/>
                  </a:lnTo>
                  <a:lnTo>
                    <a:pt x="3532" y="1534"/>
                  </a:lnTo>
                  <a:lnTo>
                    <a:pt x="3507" y="1364"/>
                  </a:lnTo>
                  <a:lnTo>
                    <a:pt x="3434" y="1194"/>
                  </a:lnTo>
                  <a:lnTo>
                    <a:pt x="3434" y="1194"/>
                  </a:lnTo>
                  <a:lnTo>
                    <a:pt x="3361" y="1023"/>
                  </a:lnTo>
                  <a:lnTo>
                    <a:pt x="3288" y="853"/>
                  </a:lnTo>
                  <a:lnTo>
                    <a:pt x="3191" y="706"/>
                  </a:lnTo>
                  <a:lnTo>
                    <a:pt x="3069" y="585"/>
                  </a:lnTo>
                  <a:lnTo>
                    <a:pt x="2947" y="463"/>
                  </a:lnTo>
                  <a:lnTo>
                    <a:pt x="2825" y="341"/>
                  </a:lnTo>
                  <a:lnTo>
                    <a:pt x="2679" y="268"/>
                  </a:lnTo>
                  <a:lnTo>
                    <a:pt x="2533" y="171"/>
                  </a:lnTo>
                  <a:lnTo>
                    <a:pt x="2363" y="122"/>
                  </a:lnTo>
                  <a:lnTo>
                    <a:pt x="2192" y="73"/>
                  </a:lnTo>
                  <a:lnTo>
                    <a:pt x="2022" y="24"/>
                  </a:lnTo>
                  <a:lnTo>
                    <a:pt x="1851" y="24"/>
                  </a:lnTo>
                  <a:lnTo>
                    <a:pt x="1681" y="0"/>
                  </a:lnTo>
                  <a:lnTo>
                    <a:pt x="1510" y="24"/>
                  </a:lnTo>
                  <a:lnTo>
                    <a:pt x="1340" y="73"/>
                  </a:lnTo>
                  <a:lnTo>
                    <a:pt x="1169" y="122"/>
                  </a:lnTo>
                  <a:lnTo>
                    <a:pt x="1169" y="122"/>
                  </a:lnTo>
                  <a:lnTo>
                    <a:pt x="974" y="195"/>
                  </a:lnTo>
                  <a:lnTo>
                    <a:pt x="804" y="292"/>
                  </a:lnTo>
                  <a:lnTo>
                    <a:pt x="658" y="390"/>
                  </a:lnTo>
                  <a:lnTo>
                    <a:pt x="512" y="512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0"/>
                  </a:lnTo>
                  <a:lnTo>
                    <a:pt x="122" y="112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5411925" y="5110925"/>
              <a:ext cx="188775" cy="189400"/>
            </a:xfrm>
            <a:custGeom>
              <a:avLst/>
              <a:gdLst/>
              <a:ahLst/>
              <a:cxnLst/>
              <a:rect l="0" t="0" r="0" b="0"/>
              <a:pathLst>
                <a:path w="7551" h="7576" fill="none" extrusionOk="0">
                  <a:moveTo>
                    <a:pt x="0" y="3776"/>
                  </a:moveTo>
                  <a:lnTo>
                    <a:pt x="0" y="3776"/>
                  </a:lnTo>
                  <a:lnTo>
                    <a:pt x="25" y="3410"/>
                  </a:lnTo>
                  <a:lnTo>
                    <a:pt x="73" y="3021"/>
                  </a:lnTo>
                  <a:lnTo>
                    <a:pt x="171" y="2655"/>
                  </a:lnTo>
                  <a:lnTo>
                    <a:pt x="293" y="2314"/>
                  </a:lnTo>
                  <a:lnTo>
                    <a:pt x="463" y="1973"/>
                  </a:lnTo>
                  <a:lnTo>
                    <a:pt x="658" y="1681"/>
                  </a:lnTo>
                  <a:lnTo>
                    <a:pt x="877" y="1389"/>
                  </a:lnTo>
                  <a:lnTo>
                    <a:pt x="1121" y="1121"/>
                  </a:lnTo>
                  <a:lnTo>
                    <a:pt x="1389" y="877"/>
                  </a:lnTo>
                  <a:lnTo>
                    <a:pt x="1656" y="658"/>
                  </a:lnTo>
                  <a:lnTo>
                    <a:pt x="1973" y="463"/>
                  </a:lnTo>
                  <a:lnTo>
                    <a:pt x="2314" y="293"/>
                  </a:lnTo>
                  <a:lnTo>
                    <a:pt x="2655" y="171"/>
                  </a:lnTo>
                  <a:lnTo>
                    <a:pt x="3020" y="74"/>
                  </a:lnTo>
                  <a:lnTo>
                    <a:pt x="3386" y="25"/>
                  </a:lnTo>
                  <a:lnTo>
                    <a:pt x="3775" y="1"/>
                  </a:lnTo>
                  <a:lnTo>
                    <a:pt x="3775" y="1"/>
                  </a:lnTo>
                  <a:lnTo>
                    <a:pt x="4165" y="25"/>
                  </a:lnTo>
                  <a:lnTo>
                    <a:pt x="4555" y="74"/>
                  </a:lnTo>
                  <a:lnTo>
                    <a:pt x="4896" y="171"/>
                  </a:lnTo>
                  <a:lnTo>
                    <a:pt x="5261" y="293"/>
                  </a:lnTo>
                  <a:lnTo>
                    <a:pt x="5578" y="463"/>
                  </a:lnTo>
                  <a:lnTo>
                    <a:pt x="5894" y="658"/>
                  </a:lnTo>
                  <a:lnTo>
                    <a:pt x="6186" y="877"/>
                  </a:lnTo>
                  <a:lnTo>
                    <a:pt x="6454" y="1121"/>
                  </a:lnTo>
                  <a:lnTo>
                    <a:pt x="6698" y="1389"/>
                  </a:lnTo>
                  <a:lnTo>
                    <a:pt x="6917" y="1681"/>
                  </a:lnTo>
                  <a:lnTo>
                    <a:pt x="7112" y="1973"/>
                  </a:lnTo>
                  <a:lnTo>
                    <a:pt x="7258" y="2314"/>
                  </a:lnTo>
                  <a:lnTo>
                    <a:pt x="7404" y="2655"/>
                  </a:lnTo>
                  <a:lnTo>
                    <a:pt x="7477" y="3021"/>
                  </a:lnTo>
                  <a:lnTo>
                    <a:pt x="7550" y="3410"/>
                  </a:lnTo>
                  <a:lnTo>
                    <a:pt x="7550" y="3776"/>
                  </a:lnTo>
                  <a:lnTo>
                    <a:pt x="7550" y="3776"/>
                  </a:lnTo>
                  <a:lnTo>
                    <a:pt x="7550" y="4165"/>
                  </a:lnTo>
                  <a:lnTo>
                    <a:pt x="7477" y="4555"/>
                  </a:lnTo>
                  <a:lnTo>
                    <a:pt x="7404" y="4920"/>
                  </a:lnTo>
                  <a:lnTo>
                    <a:pt x="7258" y="5261"/>
                  </a:lnTo>
                  <a:lnTo>
                    <a:pt x="7112" y="5578"/>
                  </a:lnTo>
                  <a:lnTo>
                    <a:pt x="6917" y="5895"/>
                  </a:lnTo>
                  <a:lnTo>
                    <a:pt x="6698" y="6187"/>
                  </a:lnTo>
                  <a:lnTo>
                    <a:pt x="6454" y="6455"/>
                  </a:lnTo>
                  <a:lnTo>
                    <a:pt x="6186" y="6698"/>
                  </a:lnTo>
                  <a:lnTo>
                    <a:pt x="5894" y="6917"/>
                  </a:lnTo>
                  <a:lnTo>
                    <a:pt x="5578" y="7112"/>
                  </a:lnTo>
                  <a:lnTo>
                    <a:pt x="5261" y="7258"/>
                  </a:lnTo>
                  <a:lnTo>
                    <a:pt x="4896" y="7405"/>
                  </a:lnTo>
                  <a:lnTo>
                    <a:pt x="4555" y="7478"/>
                  </a:lnTo>
                  <a:lnTo>
                    <a:pt x="4165" y="7551"/>
                  </a:lnTo>
                  <a:lnTo>
                    <a:pt x="3775" y="7575"/>
                  </a:lnTo>
                  <a:lnTo>
                    <a:pt x="3775" y="7575"/>
                  </a:lnTo>
                  <a:lnTo>
                    <a:pt x="3386" y="7551"/>
                  </a:lnTo>
                  <a:lnTo>
                    <a:pt x="3020" y="7478"/>
                  </a:lnTo>
                  <a:lnTo>
                    <a:pt x="2655" y="7405"/>
                  </a:lnTo>
                  <a:lnTo>
                    <a:pt x="2314" y="7258"/>
                  </a:lnTo>
                  <a:lnTo>
                    <a:pt x="1973" y="7112"/>
                  </a:lnTo>
                  <a:lnTo>
                    <a:pt x="1656" y="6917"/>
                  </a:lnTo>
                  <a:lnTo>
                    <a:pt x="1389" y="6698"/>
                  </a:lnTo>
                  <a:lnTo>
                    <a:pt x="1121" y="6455"/>
                  </a:lnTo>
                  <a:lnTo>
                    <a:pt x="877" y="6187"/>
                  </a:lnTo>
                  <a:lnTo>
                    <a:pt x="658" y="5895"/>
                  </a:lnTo>
                  <a:lnTo>
                    <a:pt x="463" y="5578"/>
                  </a:lnTo>
                  <a:lnTo>
                    <a:pt x="293" y="5261"/>
                  </a:lnTo>
                  <a:lnTo>
                    <a:pt x="171" y="4920"/>
                  </a:lnTo>
                  <a:lnTo>
                    <a:pt x="73" y="4555"/>
                  </a:lnTo>
                  <a:lnTo>
                    <a:pt x="25" y="4165"/>
                  </a:lnTo>
                  <a:lnTo>
                    <a:pt x="0" y="3776"/>
                  </a:lnTo>
                  <a:lnTo>
                    <a:pt x="0" y="3776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5367475" y="5025075"/>
              <a:ext cx="81600" cy="105975"/>
            </a:xfrm>
            <a:custGeom>
              <a:avLst/>
              <a:gdLst/>
              <a:ahLst/>
              <a:cxnLst/>
              <a:rect l="0" t="0" r="0" b="0"/>
              <a:pathLst>
                <a:path w="3264" h="4239" fill="none" extrusionOk="0">
                  <a:moveTo>
                    <a:pt x="0" y="1"/>
                  </a:moveTo>
                  <a:lnTo>
                    <a:pt x="3264" y="423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5567800" y="4999500"/>
              <a:ext cx="115100" cy="133975"/>
            </a:xfrm>
            <a:custGeom>
              <a:avLst/>
              <a:gdLst/>
              <a:ahLst/>
              <a:cxnLst/>
              <a:rect l="0" t="0" r="0" b="0"/>
              <a:pathLst>
                <a:path w="4604" h="5359" fill="none" extrusionOk="0">
                  <a:moveTo>
                    <a:pt x="0" y="5359"/>
                  </a:moveTo>
                  <a:lnTo>
                    <a:pt x="4603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5600075" y="5217475"/>
              <a:ext cx="127275" cy="16475"/>
            </a:xfrm>
            <a:custGeom>
              <a:avLst/>
              <a:gdLst/>
              <a:ahLst/>
              <a:cxnLst/>
              <a:rect l="0" t="0" r="0" b="0"/>
              <a:pathLst>
                <a:path w="5091" h="659" fill="none" extrusionOk="0">
                  <a:moveTo>
                    <a:pt x="5090" y="658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5497775" y="5299675"/>
              <a:ext cx="4900" cy="126675"/>
            </a:xfrm>
            <a:custGeom>
              <a:avLst/>
              <a:gdLst/>
              <a:ahLst/>
              <a:cxnLst/>
              <a:rect l="0" t="0" r="0" b="0"/>
              <a:pathLst>
                <a:path w="196" h="5067" fill="none" extrusionOk="0">
                  <a:moveTo>
                    <a:pt x="0" y="5067"/>
                  </a:moveTo>
                  <a:lnTo>
                    <a:pt x="195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5277975" y="5241825"/>
              <a:ext cx="141275" cy="58500"/>
            </a:xfrm>
            <a:custGeom>
              <a:avLst/>
              <a:gdLst/>
              <a:ahLst/>
              <a:cxnLst/>
              <a:rect l="0" t="0" r="0" b="0"/>
              <a:pathLst>
                <a:path w="5651" h="2340" fill="none" extrusionOk="0">
                  <a:moveTo>
                    <a:pt x="0" y="2339"/>
                  </a:moveTo>
                  <a:lnTo>
                    <a:pt x="565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783474" y="4864298"/>
            <a:ext cx="3861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Alejandro H. Ramirez – ar@hmmr.com.ar</a:t>
            </a:r>
            <a:endParaRPr lang="es-A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67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hape 438"/>
          <p:cNvSpPr txBox="1">
            <a:spLocks noChangeArrowheads="1"/>
          </p:cNvSpPr>
          <p:nvPr/>
        </p:nvSpPr>
        <p:spPr bwMode="auto">
          <a:xfrm>
            <a:off x="1143000" y="1"/>
            <a:ext cx="6858000" cy="660797"/>
          </a:xfrm>
          <a:prstGeom prst="rect">
            <a:avLst/>
          </a:prstGeom>
          <a:solidFill>
            <a:srgbClr val="0A508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481" tIns="32231" rIns="64481" bIns="32231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es-AR" sz="1350" kern="12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2226" name="Shape 439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404" y="85726"/>
            <a:ext cx="1143000" cy="489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Shape 440"/>
          <p:cNvSpPr txBox="1">
            <a:spLocks noChangeArrowheads="1"/>
          </p:cNvSpPr>
          <p:nvPr/>
        </p:nvSpPr>
        <p:spPr bwMode="auto">
          <a:xfrm>
            <a:off x="1321594" y="159544"/>
            <a:ext cx="5017294" cy="34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481" tIns="32231" rIns="64481" bIns="32231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25000"/>
              <a:buFont typeface="Arial" panose="020B0604020202020204" pitchFamily="34" charset="0"/>
              <a:buNone/>
            </a:pPr>
            <a:r>
              <a:rPr lang="en-US" sz="1650" b="1" kern="1200">
                <a:solidFill>
                  <a:srgbClr val="FFFFFF"/>
                </a:solidFill>
                <a:latin typeface="Roboto"/>
                <a:sym typeface="Roboto"/>
              </a:rPr>
              <a:t>ALGUNOS CONSEJOS DE ASEA…</a:t>
            </a:r>
          </a:p>
        </p:txBody>
      </p:sp>
      <p:grpSp>
        <p:nvGrpSpPr>
          <p:cNvPr id="52228" name="Shape 441"/>
          <p:cNvGrpSpPr>
            <a:grpSpLocks/>
          </p:cNvGrpSpPr>
          <p:nvPr/>
        </p:nvGrpSpPr>
        <p:grpSpPr bwMode="auto">
          <a:xfrm rot="10800000" flipH="1">
            <a:off x="1139428" y="5022057"/>
            <a:ext cx="6944916" cy="132160"/>
            <a:chOff x="0" y="0"/>
            <a:chExt cx="2147483647" cy="2147483647"/>
          </a:xfrm>
        </p:grpSpPr>
        <p:sp>
          <p:nvSpPr>
            <p:cNvPr id="52231" name="Shape 442"/>
            <p:cNvSpPr txBox="1">
              <a:spLocks noChangeArrowheads="1"/>
            </p:cNvSpPr>
            <p:nvPr/>
          </p:nvSpPr>
          <p:spPr bwMode="auto">
            <a:xfrm>
              <a:off x="0" y="63172608"/>
              <a:ext cx="540972087" cy="2084311038"/>
            </a:xfrm>
            <a:prstGeom prst="rect">
              <a:avLst/>
            </a:prstGeom>
            <a:solidFill>
              <a:srgbClr val="0A50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481" tIns="32231" rIns="64481" bIns="32231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es-AR" sz="1350" kern="12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2232" name="Shape 443"/>
            <p:cNvSpPr txBox="1">
              <a:spLocks noChangeArrowheads="1"/>
            </p:cNvSpPr>
            <p:nvPr/>
          </p:nvSpPr>
          <p:spPr bwMode="auto">
            <a:xfrm>
              <a:off x="1628135610" y="0"/>
              <a:ext cx="519348036" cy="2084320647"/>
            </a:xfrm>
            <a:prstGeom prst="rect">
              <a:avLst/>
            </a:prstGeom>
            <a:solidFill>
              <a:srgbClr val="03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481" tIns="32231" rIns="64481" bIns="32231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es-AR" sz="1350" kern="12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2233" name="Shape 444"/>
            <p:cNvSpPr txBox="1">
              <a:spLocks noChangeArrowheads="1"/>
            </p:cNvSpPr>
            <p:nvPr/>
          </p:nvSpPr>
          <p:spPr bwMode="auto">
            <a:xfrm>
              <a:off x="1073742022" y="63172608"/>
              <a:ext cx="554393537" cy="2084311038"/>
            </a:xfrm>
            <a:prstGeom prst="rect">
              <a:avLst/>
            </a:prstGeom>
            <a:solidFill>
              <a:srgbClr val="0091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481" tIns="32231" rIns="64481" bIns="32231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es-AR" sz="1350" kern="12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2234" name="Shape 445"/>
            <p:cNvSpPr txBox="1">
              <a:spLocks noChangeArrowheads="1"/>
            </p:cNvSpPr>
            <p:nvPr/>
          </p:nvSpPr>
          <p:spPr bwMode="auto">
            <a:xfrm>
              <a:off x="540972104" y="63172608"/>
              <a:ext cx="532769945" cy="2084311038"/>
            </a:xfrm>
            <a:prstGeom prst="rect">
              <a:avLst/>
            </a:prstGeom>
            <a:solidFill>
              <a:srgbClr val="0074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481" tIns="32231" rIns="64481" bIns="32231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es-AR" sz="1350" kern="12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52229" name="Shape 446" descr="http://2.bp.blogspot.com/--mSFS3va_G8/T48z-lF68ZI/AAAAAAAAA5U/o63mpF1LyKU/s1600/con_la_soga_al_cuello.jpg"/>
          <p:cNvPicPr preferRelativeResize="0"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3" t="2900" r="3846" b="10855"/>
          <a:stretch/>
        </p:blipFill>
        <p:spPr bwMode="auto">
          <a:xfrm>
            <a:off x="3368040" y="883921"/>
            <a:ext cx="2484120" cy="302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0" name="Shape 447"/>
          <p:cNvSpPr txBox="1">
            <a:spLocks noChangeArrowheads="1"/>
          </p:cNvSpPr>
          <p:nvPr/>
        </p:nvSpPr>
        <p:spPr bwMode="auto">
          <a:xfrm>
            <a:off x="1143000" y="4280297"/>
            <a:ext cx="6858000" cy="460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34275" rIns="68569" bIns="34275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B70000"/>
              </a:buClr>
              <a:buSzPct val="25000"/>
              <a:buFont typeface="Arial" panose="020B0604020202020204" pitchFamily="34" charset="0"/>
              <a:buNone/>
            </a:pPr>
            <a:r>
              <a:rPr lang="en-US" sz="1650" b="1" kern="1200" dirty="0">
                <a:solidFill>
                  <a:schemeClr val="bg1"/>
                </a:solidFill>
                <a:latin typeface="Roboto"/>
                <a:sym typeface="Roboto"/>
              </a:rPr>
              <a:t>“CONSEGUIR UN INVERSOR LLEVA TIEMPO Y ENERGÍA” ¡NO ESPERAR HASTA TENER LA SOGA AL CUELLO!</a:t>
            </a:r>
          </a:p>
        </p:txBody>
      </p:sp>
    </p:spTree>
    <p:extLst>
      <p:ext uri="{BB962C8B-B14F-4D97-AF65-F5344CB8AC3E}">
        <p14:creationId xmlns:p14="http://schemas.microsoft.com/office/powerpoint/2010/main" val="38578918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hape 452"/>
          <p:cNvSpPr txBox="1">
            <a:spLocks noChangeArrowheads="1"/>
          </p:cNvSpPr>
          <p:nvPr/>
        </p:nvSpPr>
        <p:spPr bwMode="auto">
          <a:xfrm>
            <a:off x="1143000" y="1"/>
            <a:ext cx="6858000" cy="660797"/>
          </a:xfrm>
          <a:prstGeom prst="rect">
            <a:avLst/>
          </a:prstGeom>
          <a:solidFill>
            <a:srgbClr val="0A508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481" tIns="32231" rIns="64481" bIns="32231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es-AR" sz="1350" kern="12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4274" name="Shape 453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404" y="85726"/>
            <a:ext cx="1143000" cy="489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Shape 454"/>
          <p:cNvSpPr txBox="1">
            <a:spLocks noChangeArrowheads="1"/>
          </p:cNvSpPr>
          <p:nvPr/>
        </p:nvSpPr>
        <p:spPr bwMode="auto">
          <a:xfrm>
            <a:off x="1321594" y="159544"/>
            <a:ext cx="5017294" cy="34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481" tIns="32231" rIns="64481" bIns="32231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25000"/>
              <a:buFont typeface="Arial" panose="020B0604020202020204" pitchFamily="34" charset="0"/>
              <a:buNone/>
            </a:pPr>
            <a:r>
              <a:rPr lang="en-US" sz="1650" b="1" kern="1200">
                <a:solidFill>
                  <a:srgbClr val="FFFFFF"/>
                </a:solidFill>
                <a:latin typeface="Roboto"/>
                <a:sym typeface="Roboto"/>
              </a:rPr>
              <a:t>ALGUNOS CONSEJOS DE ASEA…</a:t>
            </a:r>
          </a:p>
        </p:txBody>
      </p:sp>
      <p:grpSp>
        <p:nvGrpSpPr>
          <p:cNvPr id="54276" name="Shape 455"/>
          <p:cNvGrpSpPr>
            <a:grpSpLocks/>
          </p:cNvGrpSpPr>
          <p:nvPr/>
        </p:nvGrpSpPr>
        <p:grpSpPr bwMode="auto">
          <a:xfrm rot="10800000" flipH="1">
            <a:off x="1139428" y="5022057"/>
            <a:ext cx="6944916" cy="132160"/>
            <a:chOff x="0" y="0"/>
            <a:chExt cx="2147483647" cy="2147483647"/>
          </a:xfrm>
        </p:grpSpPr>
        <p:sp>
          <p:nvSpPr>
            <p:cNvPr id="54279" name="Shape 456"/>
            <p:cNvSpPr txBox="1">
              <a:spLocks noChangeArrowheads="1"/>
            </p:cNvSpPr>
            <p:nvPr/>
          </p:nvSpPr>
          <p:spPr bwMode="auto">
            <a:xfrm>
              <a:off x="0" y="63172608"/>
              <a:ext cx="540972087" cy="2084311038"/>
            </a:xfrm>
            <a:prstGeom prst="rect">
              <a:avLst/>
            </a:prstGeom>
            <a:solidFill>
              <a:srgbClr val="0A50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481" tIns="32231" rIns="64481" bIns="32231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es-AR" sz="1350" kern="12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280" name="Shape 457"/>
            <p:cNvSpPr txBox="1">
              <a:spLocks noChangeArrowheads="1"/>
            </p:cNvSpPr>
            <p:nvPr/>
          </p:nvSpPr>
          <p:spPr bwMode="auto">
            <a:xfrm>
              <a:off x="1628135610" y="0"/>
              <a:ext cx="519348036" cy="2084320647"/>
            </a:xfrm>
            <a:prstGeom prst="rect">
              <a:avLst/>
            </a:prstGeom>
            <a:solidFill>
              <a:srgbClr val="03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481" tIns="32231" rIns="64481" bIns="32231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es-AR" sz="1350" kern="12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281" name="Shape 458"/>
            <p:cNvSpPr txBox="1">
              <a:spLocks noChangeArrowheads="1"/>
            </p:cNvSpPr>
            <p:nvPr/>
          </p:nvSpPr>
          <p:spPr bwMode="auto">
            <a:xfrm>
              <a:off x="1073742022" y="63172608"/>
              <a:ext cx="554393537" cy="2084311038"/>
            </a:xfrm>
            <a:prstGeom prst="rect">
              <a:avLst/>
            </a:prstGeom>
            <a:solidFill>
              <a:srgbClr val="0091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481" tIns="32231" rIns="64481" bIns="32231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es-AR" sz="1350" kern="12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282" name="Shape 459"/>
            <p:cNvSpPr txBox="1">
              <a:spLocks noChangeArrowheads="1"/>
            </p:cNvSpPr>
            <p:nvPr/>
          </p:nvSpPr>
          <p:spPr bwMode="auto">
            <a:xfrm>
              <a:off x="540972104" y="63172608"/>
              <a:ext cx="532769945" cy="2084311038"/>
            </a:xfrm>
            <a:prstGeom prst="rect">
              <a:avLst/>
            </a:prstGeom>
            <a:solidFill>
              <a:srgbClr val="0074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481" tIns="32231" rIns="64481" bIns="32231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es-AR" sz="1350" kern="12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54277" name="Shape 460" descr="http://ciadeginastica.files.wordpress.com/2010/05/amigos1.jpg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069" y="946547"/>
            <a:ext cx="5750719" cy="3308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8" name="Shape 461"/>
          <p:cNvSpPr txBox="1">
            <a:spLocks noChangeArrowheads="1"/>
          </p:cNvSpPr>
          <p:nvPr/>
        </p:nvSpPr>
        <p:spPr bwMode="auto">
          <a:xfrm>
            <a:off x="1139428" y="4423173"/>
            <a:ext cx="6858001" cy="245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34275" rIns="68569" bIns="34275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3429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BC0613"/>
              </a:buClr>
              <a:buSzPct val="25000"/>
              <a:buFont typeface="Arial" panose="020B0604020202020204" pitchFamily="34" charset="0"/>
              <a:buNone/>
            </a:pPr>
            <a:r>
              <a:rPr lang="en-US" sz="1650" b="1" kern="1200" dirty="0">
                <a:solidFill>
                  <a:schemeClr val="bg1"/>
                </a:solidFill>
                <a:latin typeface="Roboto"/>
                <a:sym typeface="Roboto"/>
              </a:rPr>
              <a:t>“MUCHO CUIDADO AL EMPRENDER CON FAMILIARES Y AMIGOS” </a:t>
            </a:r>
          </a:p>
        </p:txBody>
      </p:sp>
    </p:spTree>
    <p:extLst>
      <p:ext uri="{BB962C8B-B14F-4D97-AF65-F5344CB8AC3E}">
        <p14:creationId xmlns:p14="http://schemas.microsoft.com/office/powerpoint/2010/main" val="6733214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hape 466"/>
          <p:cNvSpPr txBox="1">
            <a:spLocks noChangeArrowheads="1"/>
          </p:cNvSpPr>
          <p:nvPr/>
        </p:nvSpPr>
        <p:spPr bwMode="auto">
          <a:xfrm>
            <a:off x="1143000" y="1"/>
            <a:ext cx="6858000" cy="660797"/>
          </a:xfrm>
          <a:prstGeom prst="rect">
            <a:avLst/>
          </a:prstGeom>
          <a:solidFill>
            <a:srgbClr val="0A508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481" tIns="32231" rIns="64481" bIns="32231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es-AR" sz="1350" kern="12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6322" name="Shape 467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404" y="85726"/>
            <a:ext cx="1143000" cy="489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Shape 468"/>
          <p:cNvSpPr txBox="1">
            <a:spLocks noChangeArrowheads="1"/>
          </p:cNvSpPr>
          <p:nvPr/>
        </p:nvSpPr>
        <p:spPr bwMode="auto">
          <a:xfrm>
            <a:off x="1344216" y="159544"/>
            <a:ext cx="5017294" cy="34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481" tIns="32231" rIns="64481" bIns="32231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25000"/>
              <a:buFont typeface="Arial" panose="020B0604020202020204" pitchFamily="34" charset="0"/>
              <a:buNone/>
            </a:pPr>
            <a:r>
              <a:rPr lang="en-US" sz="1650" b="1" kern="1200">
                <a:solidFill>
                  <a:srgbClr val="FFFFFF"/>
                </a:solidFill>
                <a:latin typeface="Roboto"/>
                <a:sym typeface="Roboto"/>
              </a:rPr>
              <a:t>ALGUNOS CONSEJOS DE ASEA…</a:t>
            </a:r>
          </a:p>
        </p:txBody>
      </p:sp>
      <p:grpSp>
        <p:nvGrpSpPr>
          <p:cNvPr id="56324" name="Shape 469"/>
          <p:cNvGrpSpPr>
            <a:grpSpLocks/>
          </p:cNvGrpSpPr>
          <p:nvPr/>
        </p:nvGrpSpPr>
        <p:grpSpPr bwMode="auto">
          <a:xfrm rot="10800000" flipH="1">
            <a:off x="1139428" y="5022057"/>
            <a:ext cx="6944916" cy="132160"/>
            <a:chOff x="0" y="0"/>
            <a:chExt cx="2147483647" cy="2147483647"/>
          </a:xfrm>
        </p:grpSpPr>
        <p:sp>
          <p:nvSpPr>
            <p:cNvPr id="56327" name="Shape 470"/>
            <p:cNvSpPr txBox="1">
              <a:spLocks noChangeArrowheads="1"/>
            </p:cNvSpPr>
            <p:nvPr/>
          </p:nvSpPr>
          <p:spPr bwMode="auto">
            <a:xfrm>
              <a:off x="0" y="63172608"/>
              <a:ext cx="540972087" cy="2084311038"/>
            </a:xfrm>
            <a:prstGeom prst="rect">
              <a:avLst/>
            </a:prstGeom>
            <a:solidFill>
              <a:srgbClr val="0A50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481" tIns="32231" rIns="64481" bIns="32231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es-AR" sz="1350" kern="12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6328" name="Shape 471"/>
            <p:cNvSpPr txBox="1">
              <a:spLocks noChangeArrowheads="1"/>
            </p:cNvSpPr>
            <p:nvPr/>
          </p:nvSpPr>
          <p:spPr bwMode="auto">
            <a:xfrm>
              <a:off x="1628135610" y="0"/>
              <a:ext cx="519348036" cy="2084320647"/>
            </a:xfrm>
            <a:prstGeom prst="rect">
              <a:avLst/>
            </a:prstGeom>
            <a:solidFill>
              <a:srgbClr val="03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481" tIns="32231" rIns="64481" bIns="32231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es-AR" sz="1350" kern="12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6329" name="Shape 472"/>
            <p:cNvSpPr txBox="1">
              <a:spLocks noChangeArrowheads="1"/>
            </p:cNvSpPr>
            <p:nvPr/>
          </p:nvSpPr>
          <p:spPr bwMode="auto">
            <a:xfrm>
              <a:off x="1073742022" y="63172608"/>
              <a:ext cx="554393537" cy="2084311038"/>
            </a:xfrm>
            <a:prstGeom prst="rect">
              <a:avLst/>
            </a:prstGeom>
            <a:solidFill>
              <a:srgbClr val="0091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481" tIns="32231" rIns="64481" bIns="32231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es-AR" sz="1350" kern="12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6330" name="Shape 473"/>
            <p:cNvSpPr txBox="1">
              <a:spLocks noChangeArrowheads="1"/>
            </p:cNvSpPr>
            <p:nvPr/>
          </p:nvSpPr>
          <p:spPr bwMode="auto">
            <a:xfrm>
              <a:off x="540972104" y="63172608"/>
              <a:ext cx="532769945" cy="2084311038"/>
            </a:xfrm>
            <a:prstGeom prst="rect">
              <a:avLst/>
            </a:prstGeom>
            <a:solidFill>
              <a:srgbClr val="0074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481" tIns="32231" rIns="64481" bIns="32231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es-AR" sz="1350" kern="12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56325" name="Shape 474"/>
          <p:cNvSpPr txBox="1">
            <a:spLocks noChangeArrowheads="1"/>
          </p:cNvSpPr>
          <p:nvPr/>
        </p:nvSpPr>
        <p:spPr bwMode="auto">
          <a:xfrm>
            <a:off x="1839516" y="1468042"/>
            <a:ext cx="5957888" cy="3230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34275" rIns="68569" bIns="34275"/>
          <a:lstStyle>
            <a:lvl1pPr marL="457200" indent="-3683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just" defTabSz="3429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898989"/>
              </a:buClr>
              <a:buFont typeface="Roboto"/>
              <a:buChar char="●"/>
            </a:pPr>
            <a:r>
              <a:rPr lang="en-US" sz="1650" kern="1200" dirty="0" err="1">
                <a:solidFill>
                  <a:schemeClr val="bg1"/>
                </a:solidFill>
                <a:latin typeface="Roboto"/>
                <a:sym typeface="Roboto"/>
              </a:rPr>
              <a:t>Pautas</a:t>
            </a:r>
            <a:r>
              <a:rPr lang="en-US" sz="1650" kern="1200" dirty="0">
                <a:solidFill>
                  <a:schemeClr val="bg1"/>
                </a:solidFill>
                <a:latin typeface="Roboto"/>
                <a:sym typeface="Roboto"/>
              </a:rPr>
              <a:t> </a:t>
            </a:r>
            <a:r>
              <a:rPr lang="en-US" sz="1650" kern="1200" dirty="0" err="1">
                <a:solidFill>
                  <a:schemeClr val="bg1"/>
                </a:solidFill>
                <a:latin typeface="Roboto"/>
                <a:sym typeface="Roboto"/>
              </a:rPr>
              <a:t>objetivas</a:t>
            </a:r>
            <a:r>
              <a:rPr lang="en-US" sz="1650" kern="1200" dirty="0">
                <a:solidFill>
                  <a:schemeClr val="bg1"/>
                </a:solidFill>
                <a:latin typeface="Roboto"/>
                <a:sym typeface="Roboto"/>
              </a:rPr>
              <a:t>.</a:t>
            </a:r>
          </a:p>
          <a:p>
            <a:pPr algn="just" defTabSz="342900" eaLnBrk="0" fontAlgn="base" hangingPunct="0">
              <a:lnSpc>
                <a:spcPct val="130000"/>
              </a:lnSpc>
              <a:spcBef>
                <a:spcPts val="356"/>
              </a:spcBef>
              <a:spcAft>
                <a:spcPct val="0"/>
              </a:spcAft>
              <a:buClr>
                <a:srgbClr val="898989"/>
              </a:buClr>
              <a:buFont typeface="Roboto"/>
              <a:buChar char="●"/>
            </a:pPr>
            <a:r>
              <a:rPr lang="en-US" sz="1650" kern="1200" dirty="0" err="1">
                <a:solidFill>
                  <a:schemeClr val="bg1"/>
                </a:solidFill>
                <a:latin typeface="Roboto"/>
                <a:sym typeface="Roboto"/>
              </a:rPr>
              <a:t>Compartir</a:t>
            </a:r>
            <a:r>
              <a:rPr lang="en-US" sz="1650" kern="1200" dirty="0">
                <a:solidFill>
                  <a:schemeClr val="bg1"/>
                </a:solidFill>
                <a:latin typeface="Roboto"/>
                <a:sym typeface="Roboto"/>
              </a:rPr>
              <a:t> </a:t>
            </a:r>
            <a:r>
              <a:rPr lang="en-US" sz="1650" kern="1200" dirty="0" err="1">
                <a:solidFill>
                  <a:schemeClr val="bg1"/>
                </a:solidFill>
                <a:latin typeface="Roboto"/>
                <a:sym typeface="Roboto"/>
              </a:rPr>
              <a:t>Valores</a:t>
            </a:r>
            <a:r>
              <a:rPr lang="en-US" sz="1650" kern="1200" dirty="0">
                <a:solidFill>
                  <a:schemeClr val="bg1"/>
                </a:solidFill>
                <a:latin typeface="Roboto"/>
                <a:sym typeface="Roboto"/>
              </a:rPr>
              <a:t>.</a:t>
            </a:r>
          </a:p>
          <a:p>
            <a:pPr algn="just" defTabSz="342900" eaLnBrk="0" fontAlgn="base" hangingPunct="0">
              <a:lnSpc>
                <a:spcPct val="130000"/>
              </a:lnSpc>
              <a:spcBef>
                <a:spcPts val="356"/>
              </a:spcBef>
              <a:spcAft>
                <a:spcPct val="0"/>
              </a:spcAft>
              <a:buClr>
                <a:srgbClr val="898989"/>
              </a:buClr>
              <a:buFont typeface="Roboto"/>
              <a:buChar char="●"/>
            </a:pPr>
            <a:r>
              <a:rPr lang="en-US" sz="1650" kern="1200" dirty="0" err="1">
                <a:solidFill>
                  <a:schemeClr val="bg1"/>
                </a:solidFill>
                <a:latin typeface="Roboto"/>
                <a:sym typeface="Roboto"/>
              </a:rPr>
              <a:t>Buscar</a:t>
            </a:r>
            <a:r>
              <a:rPr lang="en-US" sz="1650" kern="1200" dirty="0">
                <a:solidFill>
                  <a:schemeClr val="bg1"/>
                </a:solidFill>
                <a:latin typeface="Roboto"/>
                <a:sym typeface="Roboto"/>
              </a:rPr>
              <a:t> </a:t>
            </a:r>
            <a:r>
              <a:rPr lang="en-US" sz="1650" kern="1200" dirty="0" err="1">
                <a:solidFill>
                  <a:schemeClr val="bg1"/>
                </a:solidFill>
                <a:latin typeface="Roboto"/>
                <a:sym typeface="Roboto"/>
              </a:rPr>
              <a:t>socios</a:t>
            </a:r>
            <a:r>
              <a:rPr lang="en-US" sz="1650" kern="1200" dirty="0">
                <a:solidFill>
                  <a:schemeClr val="bg1"/>
                </a:solidFill>
                <a:latin typeface="Roboto"/>
                <a:sym typeface="Roboto"/>
              </a:rPr>
              <a:t> </a:t>
            </a:r>
            <a:r>
              <a:rPr lang="en-US" sz="1650" kern="1200" dirty="0" err="1">
                <a:solidFill>
                  <a:schemeClr val="bg1"/>
                </a:solidFill>
                <a:latin typeface="Roboto"/>
                <a:sym typeface="Roboto"/>
              </a:rPr>
              <a:t>que</a:t>
            </a:r>
            <a:r>
              <a:rPr lang="en-US" sz="1650" kern="1200" dirty="0">
                <a:solidFill>
                  <a:schemeClr val="bg1"/>
                </a:solidFill>
                <a:latin typeface="Roboto"/>
                <a:sym typeface="Roboto"/>
              </a:rPr>
              <a:t> se </a:t>
            </a:r>
            <a:r>
              <a:rPr lang="en-US" sz="1650" kern="1200" dirty="0" err="1">
                <a:solidFill>
                  <a:schemeClr val="bg1"/>
                </a:solidFill>
                <a:latin typeface="Roboto"/>
                <a:sym typeface="Roboto"/>
              </a:rPr>
              <a:t>complementen</a:t>
            </a:r>
            <a:r>
              <a:rPr lang="en-US" sz="1650" kern="1200" dirty="0">
                <a:solidFill>
                  <a:schemeClr val="bg1"/>
                </a:solidFill>
                <a:latin typeface="Roboto"/>
                <a:sym typeface="Roboto"/>
              </a:rPr>
              <a:t>.</a:t>
            </a:r>
          </a:p>
          <a:p>
            <a:pPr algn="just" defTabSz="342900" eaLnBrk="0" fontAlgn="base" hangingPunct="0">
              <a:lnSpc>
                <a:spcPct val="130000"/>
              </a:lnSpc>
              <a:spcBef>
                <a:spcPts val="356"/>
              </a:spcBef>
              <a:spcAft>
                <a:spcPct val="0"/>
              </a:spcAft>
              <a:buClr>
                <a:srgbClr val="898989"/>
              </a:buClr>
              <a:buFont typeface="Roboto"/>
              <a:buChar char="●"/>
            </a:pPr>
            <a:r>
              <a:rPr lang="en-US" sz="1650" kern="1200" dirty="0" err="1">
                <a:solidFill>
                  <a:schemeClr val="bg1"/>
                </a:solidFill>
                <a:latin typeface="Roboto"/>
                <a:sym typeface="Roboto"/>
              </a:rPr>
              <a:t>Experiencia</a:t>
            </a:r>
            <a:r>
              <a:rPr lang="en-US" sz="1650" kern="1200" dirty="0">
                <a:solidFill>
                  <a:schemeClr val="bg1"/>
                </a:solidFill>
                <a:latin typeface="Roboto"/>
                <a:sym typeface="Roboto"/>
              </a:rPr>
              <a:t> </a:t>
            </a:r>
            <a:r>
              <a:rPr lang="en-US" sz="1650" kern="1200" dirty="0" err="1">
                <a:solidFill>
                  <a:schemeClr val="bg1"/>
                </a:solidFill>
                <a:latin typeface="Roboto"/>
                <a:sym typeface="Roboto"/>
              </a:rPr>
              <a:t>previa</a:t>
            </a:r>
            <a:r>
              <a:rPr lang="en-US" sz="1650" kern="1200" dirty="0">
                <a:solidFill>
                  <a:schemeClr val="bg1"/>
                </a:solidFill>
                <a:latin typeface="Roboto"/>
                <a:sym typeface="Roboto"/>
              </a:rPr>
              <a:t> en </a:t>
            </a:r>
            <a:r>
              <a:rPr lang="en-US" sz="1650" kern="1200" dirty="0" err="1">
                <a:solidFill>
                  <a:schemeClr val="bg1"/>
                </a:solidFill>
                <a:latin typeface="Roboto"/>
                <a:sym typeface="Roboto"/>
              </a:rPr>
              <a:t>lanzamiento</a:t>
            </a:r>
            <a:r>
              <a:rPr lang="en-US" sz="1650" kern="1200" dirty="0">
                <a:solidFill>
                  <a:schemeClr val="bg1"/>
                </a:solidFill>
                <a:latin typeface="Roboto"/>
                <a:sym typeface="Roboto"/>
              </a:rPr>
              <a:t> de </a:t>
            </a:r>
            <a:r>
              <a:rPr lang="en-US" sz="1650" kern="1200" dirty="0" err="1">
                <a:solidFill>
                  <a:schemeClr val="bg1"/>
                </a:solidFill>
                <a:latin typeface="Roboto"/>
                <a:sym typeface="Roboto"/>
              </a:rPr>
              <a:t>proyectos</a:t>
            </a:r>
            <a:r>
              <a:rPr lang="en-US" sz="1650" kern="1200" dirty="0">
                <a:solidFill>
                  <a:schemeClr val="bg1"/>
                </a:solidFill>
                <a:latin typeface="Roboto"/>
                <a:sym typeface="Roboto"/>
              </a:rPr>
              <a:t>. </a:t>
            </a:r>
          </a:p>
          <a:p>
            <a:pPr algn="just" defTabSz="342900" eaLnBrk="0" fontAlgn="base" hangingPunct="0">
              <a:lnSpc>
                <a:spcPct val="130000"/>
              </a:lnSpc>
              <a:spcBef>
                <a:spcPts val="356"/>
              </a:spcBef>
              <a:spcAft>
                <a:spcPct val="0"/>
              </a:spcAft>
              <a:buClr>
                <a:srgbClr val="898989"/>
              </a:buClr>
              <a:buFont typeface="Roboto"/>
              <a:buChar char="●"/>
            </a:pPr>
            <a:r>
              <a:rPr lang="en-US" sz="1650" kern="1200" dirty="0" err="1">
                <a:solidFill>
                  <a:schemeClr val="bg1"/>
                </a:solidFill>
                <a:latin typeface="Roboto"/>
                <a:sym typeface="Roboto"/>
              </a:rPr>
              <a:t>Mecanismos</a:t>
            </a:r>
            <a:r>
              <a:rPr lang="en-US" sz="1650" kern="1200" dirty="0">
                <a:solidFill>
                  <a:schemeClr val="bg1"/>
                </a:solidFill>
                <a:latin typeface="Roboto"/>
                <a:sym typeface="Roboto"/>
              </a:rPr>
              <a:t> de </a:t>
            </a:r>
            <a:r>
              <a:rPr lang="en-US" sz="1650" kern="1200" dirty="0" err="1">
                <a:solidFill>
                  <a:schemeClr val="bg1"/>
                </a:solidFill>
                <a:latin typeface="Roboto"/>
                <a:sym typeface="Roboto"/>
              </a:rPr>
              <a:t>resolución</a:t>
            </a:r>
            <a:r>
              <a:rPr lang="en-US" sz="1650" kern="1200" dirty="0">
                <a:solidFill>
                  <a:schemeClr val="bg1"/>
                </a:solidFill>
                <a:latin typeface="Roboto"/>
                <a:sym typeface="Roboto"/>
              </a:rPr>
              <a:t> de </a:t>
            </a:r>
            <a:r>
              <a:rPr lang="en-US" sz="1650" kern="1200" dirty="0" err="1">
                <a:solidFill>
                  <a:schemeClr val="bg1"/>
                </a:solidFill>
                <a:latin typeface="Roboto"/>
                <a:sym typeface="Roboto"/>
              </a:rPr>
              <a:t>conflictos</a:t>
            </a:r>
            <a:r>
              <a:rPr lang="en-US" sz="1650" kern="1200" dirty="0">
                <a:solidFill>
                  <a:schemeClr val="bg1"/>
                </a:solidFill>
                <a:latin typeface="Roboto"/>
                <a:sym typeface="Roboto"/>
              </a:rPr>
              <a:t>.</a:t>
            </a:r>
          </a:p>
          <a:p>
            <a:pPr algn="just" defTabSz="342900" eaLnBrk="0" fontAlgn="base" hangingPunct="0">
              <a:lnSpc>
                <a:spcPct val="130000"/>
              </a:lnSpc>
              <a:spcBef>
                <a:spcPts val="356"/>
              </a:spcBef>
              <a:spcAft>
                <a:spcPct val="0"/>
              </a:spcAft>
              <a:buClr>
                <a:srgbClr val="898989"/>
              </a:buClr>
              <a:buFont typeface="Roboto"/>
              <a:buChar char="●"/>
            </a:pPr>
            <a:r>
              <a:rPr lang="en-US" sz="1650" kern="1200" dirty="0">
                <a:solidFill>
                  <a:schemeClr val="bg1"/>
                </a:solidFill>
                <a:latin typeface="Roboto"/>
                <a:sym typeface="Roboto"/>
              </a:rPr>
              <a:t>Exit.</a:t>
            </a:r>
          </a:p>
          <a:p>
            <a:pPr algn="just" defTabSz="342900" eaLnBrk="0" fontAlgn="base" hangingPunct="0">
              <a:lnSpc>
                <a:spcPct val="130000"/>
              </a:lnSpc>
              <a:spcBef>
                <a:spcPts val="356"/>
              </a:spcBef>
              <a:spcAft>
                <a:spcPct val="0"/>
              </a:spcAft>
              <a:buClr>
                <a:srgbClr val="898989"/>
              </a:buClr>
              <a:buFont typeface="Roboto"/>
              <a:buChar char="●"/>
            </a:pPr>
            <a:r>
              <a:rPr lang="en-US" sz="1650" kern="1200" dirty="0" err="1">
                <a:solidFill>
                  <a:schemeClr val="bg1"/>
                </a:solidFill>
                <a:latin typeface="Roboto"/>
                <a:sym typeface="Roboto"/>
              </a:rPr>
              <a:t>Tener</a:t>
            </a:r>
            <a:r>
              <a:rPr lang="en-US" sz="1650" kern="1200" dirty="0">
                <a:solidFill>
                  <a:schemeClr val="bg1"/>
                </a:solidFill>
                <a:latin typeface="Roboto"/>
                <a:sym typeface="Roboto"/>
              </a:rPr>
              <a:t> un Plan. </a:t>
            </a:r>
          </a:p>
          <a:p>
            <a:pPr algn="just" defTabSz="342900" eaLnBrk="0" fontAlgn="base" hangingPunct="0">
              <a:lnSpc>
                <a:spcPct val="130000"/>
              </a:lnSpc>
              <a:spcBef>
                <a:spcPts val="356"/>
              </a:spcBef>
              <a:spcAft>
                <a:spcPct val="0"/>
              </a:spcAft>
              <a:buClr>
                <a:srgbClr val="898989"/>
              </a:buClr>
              <a:buFont typeface="Roboto"/>
              <a:buChar char="●"/>
            </a:pPr>
            <a:r>
              <a:rPr lang="en-US" sz="1650" kern="1200" dirty="0">
                <a:solidFill>
                  <a:schemeClr val="bg1"/>
                </a:solidFill>
                <a:latin typeface="Roboto"/>
                <a:sym typeface="Roboto"/>
              </a:rPr>
              <a:t>Founder Vesting Agreement.</a:t>
            </a:r>
          </a:p>
        </p:txBody>
      </p:sp>
      <p:sp>
        <p:nvSpPr>
          <p:cNvPr id="56326" name="Shape 475"/>
          <p:cNvSpPr txBox="1">
            <a:spLocks noChangeArrowheads="1"/>
          </p:cNvSpPr>
          <p:nvPr/>
        </p:nvSpPr>
        <p:spPr bwMode="auto">
          <a:xfrm>
            <a:off x="2519363" y="1035844"/>
            <a:ext cx="5017294" cy="34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481" tIns="32231" rIns="64481" bIns="32231"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just" defTabSz="3429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898989"/>
              </a:buClr>
              <a:buSzPct val="25000"/>
              <a:buFont typeface="Roboto"/>
              <a:buChar char="•"/>
            </a:pPr>
            <a:r>
              <a:rPr lang="en-US" sz="1800" b="1" kern="1200" dirty="0">
                <a:solidFill>
                  <a:schemeClr val="bg1"/>
                </a:solidFill>
                <a:latin typeface="Roboto"/>
                <a:sym typeface="Roboto"/>
              </a:rPr>
              <a:t>¿</a:t>
            </a:r>
            <a:r>
              <a:rPr lang="en-US" sz="1800" b="1" kern="1200" dirty="0" err="1">
                <a:solidFill>
                  <a:schemeClr val="bg1"/>
                </a:solidFill>
                <a:latin typeface="Roboto"/>
                <a:sym typeface="Roboto"/>
              </a:rPr>
              <a:t>Cómo</a:t>
            </a:r>
            <a:r>
              <a:rPr lang="en-US" sz="1800" b="1" kern="1200" dirty="0">
                <a:solidFill>
                  <a:schemeClr val="bg1"/>
                </a:solidFill>
                <a:latin typeface="Roboto"/>
                <a:sym typeface="Roboto"/>
              </a:rPr>
              <a:t> </a:t>
            </a:r>
            <a:r>
              <a:rPr lang="en-US" sz="1800" b="1" kern="1200" dirty="0" err="1">
                <a:solidFill>
                  <a:schemeClr val="bg1"/>
                </a:solidFill>
                <a:latin typeface="Roboto"/>
                <a:sym typeface="Roboto"/>
              </a:rPr>
              <a:t>armar</a:t>
            </a:r>
            <a:r>
              <a:rPr lang="en-US" sz="1800" b="1" kern="1200" dirty="0">
                <a:solidFill>
                  <a:schemeClr val="bg1"/>
                </a:solidFill>
                <a:latin typeface="Roboto"/>
                <a:sym typeface="Roboto"/>
              </a:rPr>
              <a:t> el DREAM TEAM? </a:t>
            </a:r>
          </a:p>
        </p:txBody>
      </p:sp>
    </p:spTree>
    <p:extLst>
      <p:ext uri="{BB962C8B-B14F-4D97-AF65-F5344CB8AC3E}">
        <p14:creationId xmlns:p14="http://schemas.microsoft.com/office/powerpoint/2010/main" val="7383733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hape 480"/>
          <p:cNvSpPr txBox="1">
            <a:spLocks noChangeArrowheads="1"/>
          </p:cNvSpPr>
          <p:nvPr/>
        </p:nvSpPr>
        <p:spPr bwMode="auto">
          <a:xfrm>
            <a:off x="1143000" y="285751"/>
            <a:ext cx="6858000" cy="660797"/>
          </a:xfrm>
          <a:prstGeom prst="rect">
            <a:avLst/>
          </a:prstGeom>
          <a:solidFill>
            <a:srgbClr val="0A508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481" tIns="32231" rIns="64481" bIns="32231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es-AR" sz="1350" kern="12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8370" name="Shape 481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404" y="386953"/>
            <a:ext cx="1143000" cy="489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Shape 482"/>
          <p:cNvSpPr txBox="1">
            <a:spLocks noChangeArrowheads="1"/>
          </p:cNvSpPr>
          <p:nvPr/>
        </p:nvSpPr>
        <p:spPr bwMode="auto">
          <a:xfrm>
            <a:off x="1321594" y="534591"/>
            <a:ext cx="5017294" cy="341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481" tIns="32231" rIns="64481" bIns="32231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25000"/>
              <a:buFont typeface="Arial" panose="020B0604020202020204" pitchFamily="34" charset="0"/>
              <a:buNone/>
            </a:pPr>
            <a:r>
              <a:rPr lang="en-US" sz="1650" b="1" kern="1200">
                <a:solidFill>
                  <a:srgbClr val="FFFFFF"/>
                </a:solidFill>
                <a:latin typeface="Roboto"/>
                <a:sym typeface="Roboto"/>
              </a:rPr>
              <a:t>ALGUNOS CONSEJOS DE ASEA…</a:t>
            </a:r>
          </a:p>
        </p:txBody>
      </p:sp>
      <p:grpSp>
        <p:nvGrpSpPr>
          <p:cNvPr id="58372" name="Shape 483"/>
          <p:cNvGrpSpPr>
            <a:grpSpLocks/>
          </p:cNvGrpSpPr>
          <p:nvPr/>
        </p:nvGrpSpPr>
        <p:grpSpPr bwMode="auto">
          <a:xfrm rot="10800000" flipH="1">
            <a:off x="1139428" y="5022057"/>
            <a:ext cx="6944916" cy="132160"/>
            <a:chOff x="0" y="0"/>
            <a:chExt cx="2147483647" cy="2147483647"/>
          </a:xfrm>
        </p:grpSpPr>
        <p:sp>
          <p:nvSpPr>
            <p:cNvPr id="58375" name="Shape 484"/>
            <p:cNvSpPr txBox="1">
              <a:spLocks noChangeArrowheads="1"/>
            </p:cNvSpPr>
            <p:nvPr/>
          </p:nvSpPr>
          <p:spPr bwMode="auto">
            <a:xfrm>
              <a:off x="0" y="63172608"/>
              <a:ext cx="540972087" cy="2084311038"/>
            </a:xfrm>
            <a:prstGeom prst="rect">
              <a:avLst/>
            </a:prstGeom>
            <a:solidFill>
              <a:srgbClr val="0A50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481" tIns="32231" rIns="64481" bIns="32231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es-AR" sz="1350" kern="12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8376" name="Shape 485"/>
            <p:cNvSpPr txBox="1">
              <a:spLocks noChangeArrowheads="1"/>
            </p:cNvSpPr>
            <p:nvPr/>
          </p:nvSpPr>
          <p:spPr bwMode="auto">
            <a:xfrm>
              <a:off x="1628135610" y="0"/>
              <a:ext cx="519348036" cy="2084320647"/>
            </a:xfrm>
            <a:prstGeom prst="rect">
              <a:avLst/>
            </a:prstGeom>
            <a:solidFill>
              <a:srgbClr val="03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481" tIns="32231" rIns="64481" bIns="32231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es-AR" sz="1350" kern="12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8377" name="Shape 486"/>
            <p:cNvSpPr txBox="1">
              <a:spLocks noChangeArrowheads="1"/>
            </p:cNvSpPr>
            <p:nvPr/>
          </p:nvSpPr>
          <p:spPr bwMode="auto">
            <a:xfrm>
              <a:off x="1073742022" y="63172608"/>
              <a:ext cx="554393537" cy="2084311038"/>
            </a:xfrm>
            <a:prstGeom prst="rect">
              <a:avLst/>
            </a:prstGeom>
            <a:solidFill>
              <a:srgbClr val="0091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481" tIns="32231" rIns="64481" bIns="32231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es-AR" sz="1350" kern="12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8378" name="Shape 487"/>
            <p:cNvSpPr txBox="1">
              <a:spLocks noChangeArrowheads="1"/>
            </p:cNvSpPr>
            <p:nvPr/>
          </p:nvSpPr>
          <p:spPr bwMode="auto">
            <a:xfrm>
              <a:off x="540972104" y="63172608"/>
              <a:ext cx="532769945" cy="2084311038"/>
            </a:xfrm>
            <a:prstGeom prst="rect">
              <a:avLst/>
            </a:prstGeom>
            <a:solidFill>
              <a:srgbClr val="0074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481" tIns="32231" rIns="64481" bIns="32231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es-AR" sz="1350" kern="12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58373" name="Shape 488"/>
          <p:cNvSpPr txBox="1">
            <a:spLocks noChangeArrowheads="1"/>
          </p:cNvSpPr>
          <p:nvPr/>
        </p:nvSpPr>
        <p:spPr bwMode="auto">
          <a:xfrm>
            <a:off x="1139428" y="4087416"/>
            <a:ext cx="6858001" cy="245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34275" rIns="68569" bIns="34275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3429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BC0613"/>
              </a:buClr>
              <a:buSzPct val="25000"/>
              <a:buFont typeface="Arial" panose="020B0604020202020204" pitchFamily="34" charset="0"/>
              <a:buNone/>
            </a:pPr>
            <a:r>
              <a:rPr lang="en-US" sz="1650" b="1" kern="1200" dirty="0">
                <a:solidFill>
                  <a:schemeClr val="bg1"/>
                </a:solidFill>
                <a:latin typeface="Roboto"/>
                <a:sym typeface="Roboto"/>
              </a:rPr>
              <a:t>“DIVIDIR BIEN EL CAPITAL” </a:t>
            </a:r>
          </a:p>
        </p:txBody>
      </p:sp>
      <p:pic>
        <p:nvPicPr>
          <p:cNvPr id="58374" name="Shape 489" descr="50-50-page-header.jpeg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72288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74471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9213" t="26755" r="9663" b="12891"/>
          <a:stretch/>
        </p:blipFill>
        <p:spPr>
          <a:xfrm>
            <a:off x="-101600" y="0"/>
            <a:ext cx="9245600" cy="523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50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hape 494"/>
          <p:cNvSpPr txBox="1">
            <a:spLocks noChangeArrowheads="1"/>
          </p:cNvSpPr>
          <p:nvPr/>
        </p:nvSpPr>
        <p:spPr bwMode="auto">
          <a:xfrm>
            <a:off x="1143000" y="1"/>
            <a:ext cx="6858000" cy="660797"/>
          </a:xfrm>
          <a:prstGeom prst="rect">
            <a:avLst/>
          </a:prstGeom>
          <a:solidFill>
            <a:srgbClr val="0A508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481" tIns="32231" rIns="64481" bIns="32231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es-AR" sz="1350" kern="12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0418" name="Shape 495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85726"/>
            <a:ext cx="1143000" cy="489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Shape 496"/>
          <p:cNvSpPr txBox="1">
            <a:spLocks noChangeArrowheads="1"/>
          </p:cNvSpPr>
          <p:nvPr/>
        </p:nvSpPr>
        <p:spPr bwMode="auto">
          <a:xfrm>
            <a:off x="1371600" y="159544"/>
            <a:ext cx="5017294" cy="34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481" tIns="32231" rIns="64481" bIns="32231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25000"/>
              <a:buFont typeface="Arial" panose="020B0604020202020204" pitchFamily="34" charset="0"/>
              <a:buNone/>
            </a:pPr>
            <a:r>
              <a:rPr lang="en-US" sz="1650" b="1" kern="1200">
                <a:solidFill>
                  <a:srgbClr val="FFFFFF"/>
                </a:solidFill>
                <a:latin typeface="Roboto"/>
                <a:sym typeface="Roboto"/>
              </a:rPr>
              <a:t>ALGUNOS CONSEJOS DE ASEA…</a:t>
            </a:r>
          </a:p>
        </p:txBody>
      </p:sp>
      <p:grpSp>
        <p:nvGrpSpPr>
          <p:cNvPr id="60420" name="Shape 497"/>
          <p:cNvGrpSpPr>
            <a:grpSpLocks/>
          </p:cNvGrpSpPr>
          <p:nvPr/>
        </p:nvGrpSpPr>
        <p:grpSpPr bwMode="auto">
          <a:xfrm rot="10800000" flipH="1">
            <a:off x="1127522" y="5011341"/>
            <a:ext cx="6946107" cy="132159"/>
            <a:chOff x="0" y="0"/>
            <a:chExt cx="2147483647" cy="2147483647"/>
          </a:xfrm>
        </p:grpSpPr>
        <p:sp>
          <p:nvSpPr>
            <p:cNvPr id="60428" name="Shape 498"/>
            <p:cNvSpPr txBox="1">
              <a:spLocks noChangeArrowheads="1"/>
            </p:cNvSpPr>
            <p:nvPr/>
          </p:nvSpPr>
          <p:spPr bwMode="auto">
            <a:xfrm>
              <a:off x="0" y="63172608"/>
              <a:ext cx="540972087" cy="2084311038"/>
            </a:xfrm>
            <a:prstGeom prst="rect">
              <a:avLst/>
            </a:prstGeom>
            <a:solidFill>
              <a:srgbClr val="0A50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481" tIns="32231" rIns="64481" bIns="32231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es-AR" sz="1350" kern="12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0429" name="Shape 499"/>
            <p:cNvSpPr txBox="1">
              <a:spLocks noChangeArrowheads="1"/>
            </p:cNvSpPr>
            <p:nvPr/>
          </p:nvSpPr>
          <p:spPr bwMode="auto">
            <a:xfrm>
              <a:off x="1628135610" y="0"/>
              <a:ext cx="519348036" cy="2084320647"/>
            </a:xfrm>
            <a:prstGeom prst="rect">
              <a:avLst/>
            </a:prstGeom>
            <a:solidFill>
              <a:srgbClr val="03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481" tIns="32231" rIns="64481" bIns="32231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es-AR" sz="1350" kern="12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0430" name="Shape 500"/>
            <p:cNvSpPr txBox="1">
              <a:spLocks noChangeArrowheads="1"/>
            </p:cNvSpPr>
            <p:nvPr/>
          </p:nvSpPr>
          <p:spPr bwMode="auto">
            <a:xfrm>
              <a:off x="1073742022" y="63172608"/>
              <a:ext cx="554393537" cy="2084311038"/>
            </a:xfrm>
            <a:prstGeom prst="rect">
              <a:avLst/>
            </a:prstGeom>
            <a:solidFill>
              <a:srgbClr val="0091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481" tIns="32231" rIns="64481" bIns="32231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es-AR" sz="1350" kern="12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0431" name="Shape 501"/>
            <p:cNvSpPr txBox="1">
              <a:spLocks noChangeArrowheads="1"/>
            </p:cNvSpPr>
            <p:nvPr/>
          </p:nvSpPr>
          <p:spPr bwMode="auto">
            <a:xfrm>
              <a:off x="540972104" y="63172608"/>
              <a:ext cx="532769945" cy="2084311038"/>
            </a:xfrm>
            <a:prstGeom prst="rect">
              <a:avLst/>
            </a:prstGeom>
            <a:solidFill>
              <a:srgbClr val="0074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481" tIns="32231" rIns="64481" bIns="32231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es-AR" sz="1350" kern="12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60421" name="Shape 502"/>
          <p:cNvSpPr>
            <a:spLocks noChangeArrowheads="1"/>
          </p:cNvSpPr>
          <p:nvPr/>
        </p:nvSpPr>
        <p:spPr bwMode="auto">
          <a:xfrm>
            <a:off x="1371600" y="1872854"/>
            <a:ext cx="1885950" cy="138945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68531" tIns="34256" rIns="68531" bIns="34256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5000"/>
              <a:buFont typeface="Arial" panose="020B0604020202020204" pitchFamily="34" charset="0"/>
              <a:buNone/>
            </a:pPr>
            <a:r>
              <a:rPr lang="en-US" sz="1350" kern="1200">
                <a:solidFill>
                  <a:srgbClr val="000000"/>
                </a:solidFill>
                <a:latin typeface="Roboto"/>
                <a:sym typeface="Roboto"/>
              </a:rPr>
              <a:t>LA IDEA</a:t>
            </a:r>
          </a:p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5000"/>
              <a:buFont typeface="Arial" panose="020B0604020202020204" pitchFamily="34" charset="0"/>
              <a:buNone/>
            </a:pPr>
            <a:r>
              <a:rPr lang="en-US" sz="1350" kern="1200">
                <a:solidFill>
                  <a:srgbClr val="000000"/>
                </a:solidFill>
                <a:latin typeface="Roboto"/>
                <a:sym typeface="Roboto"/>
              </a:rPr>
              <a:t>Proyecto + Propiedad</a:t>
            </a:r>
          </a:p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5000"/>
              <a:buFont typeface="Arial" panose="020B0604020202020204" pitchFamily="34" charset="0"/>
              <a:buNone/>
            </a:pPr>
            <a:r>
              <a:rPr lang="en-US" sz="1350" kern="1200">
                <a:solidFill>
                  <a:srgbClr val="000000"/>
                </a:solidFill>
                <a:latin typeface="Roboto"/>
                <a:sym typeface="Roboto"/>
              </a:rPr>
              <a:t>Intelectual</a:t>
            </a:r>
          </a:p>
        </p:txBody>
      </p:sp>
      <p:sp>
        <p:nvSpPr>
          <p:cNvPr id="60422" name="Shape 503"/>
          <p:cNvSpPr>
            <a:spLocks noChangeArrowheads="1"/>
          </p:cNvSpPr>
          <p:nvPr/>
        </p:nvSpPr>
        <p:spPr bwMode="auto">
          <a:xfrm>
            <a:off x="3657600" y="1862137"/>
            <a:ext cx="1885950" cy="136802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68531" tIns="34256" rIns="68531" bIns="34256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5000"/>
              <a:buFont typeface="Arial" panose="020B0604020202020204" pitchFamily="34" charset="0"/>
              <a:buNone/>
            </a:pPr>
            <a:r>
              <a:rPr lang="en-US" sz="1350" kern="1200">
                <a:solidFill>
                  <a:srgbClr val="000000"/>
                </a:solidFill>
                <a:latin typeface="Roboto"/>
                <a:sym typeface="Roboto"/>
              </a:rPr>
              <a:t>CASH</a:t>
            </a:r>
          </a:p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5000"/>
              <a:buFont typeface="Arial" panose="020B0604020202020204" pitchFamily="34" charset="0"/>
              <a:buNone/>
            </a:pPr>
            <a:r>
              <a:rPr lang="en-US" sz="1350" kern="1200">
                <a:solidFill>
                  <a:srgbClr val="000000"/>
                </a:solidFill>
                <a:latin typeface="Roboto"/>
                <a:sym typeface="Roboto"/>
              </a:rPr>
              <a:t>$$$$$</a:t>
            </a:r>
          </a:p>
        </p:txBody>
      </p:sp>
      <p:sp>
        <p:nvSpPr>
          <p:cNvPr id="60423" name="Shape 504"/>
          <p:cNvSpPr>
            <a:spLocks noChangeArrowheads="1"/>
          </p:cNvSpPr>
          <p:nvPr/>
        </p:nvSpPr>
        <p:spPr bwMode="auto">
          <a:xfrm>
            <a:off x="5813823" y="1851422"/>
            <a:ext cx="1958578" cy="134659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68531" tIns="34256" rIns="68531" bIns="34256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5000"/>
              <a:buFont typeface="Arial" panose="020B0604020202020204" pitchFamily="34" charset="0"/>
              <a:buNone/>
            </a:pPr>
            <a:r>
              <a:rPr lang="en-US" sz="1350" kern="1200">
                <a:solidFill>
                  <a:srgbClr val="000000"/>
                </a:solidFill>
                <a:latin typeface="Roboto"/>
                <a:sym typeface="Roboto"/>
              </a:rPr>
              <a:t>MANAGEMENT</a:t>
            </a:r>
          </a:p>
        </p:txBody>
      </p:sp>
      <p:sp>
        <p:nvSpPr>
          <p:cNvPr id="60424" name="Shape 505"/>
          <p:cNvSpPr txBox="1">
            <a:spLocks noChangeArrowheads="1"/>
          </p:cNvSpPr>
          <p:nvPr/>
        </p:nvSpPr>
        <p:spPr bwMode="auto">
          <a:xfrm>
            <a:off x="1828801" y="3371850"/>
            <a:ext cx="754856" cy="277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31" tIns="34256" rIns="68531" bIns="34256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5000"/>
              <a:buFont typeface="Arial" panose="020B0604020202020204" pitchFamily="34" charset="0"/>
              <a:buNone/>
            </a:pPr>
            <a:r>
              <a:rPr lang="en-US" sz="1350" kern="1200" dirty="0">
                <a:solidFill>
                  <a:schemeClr val="bg1"/>
                </a:solidFill>
                <a:latin typeface="Roboto"/>
                <a:sym typeface="Roboto"/>
              </a:rPr>
              <a:t>33,33%</a:t>
            </a:r>
          </a:p>
        </p:txBody>
      </p:sp>
      <p:sp>
        <p:nvSpPr>
          <p:cNvPr id="60425" name="Shape 506"/>
          <p:cNvSpPr txBox="1">
            <a:spLocks noChangeArrowheads="1"/>
          </p:cNvSpPr>
          <p:nvPr/>
        </p:nvSpPr>
        <p:spPr bwMode="auto">
          <a:xfrm>
            <a:off x="4286250" y="3371850"/>
            <a:ext cx="742950" cy="277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31" tIns="34256" rIns="68531" bIns="34256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5000"/>
              <a:buFont typeface="Arial" panose="020B0604020202020204" pitchFamily="34" charset="0"/>
              <a:buNone/>
            </a:pPr>
            <a:r>
              <a:rPr lang="en-US" sz="1350" kern="1200" dirty="0">
                <a:solidFill>
                  <a:schemeClr val="bg1"/>
                </a:solidFill>
                <a:latin typeface="Roboto"/>
                <a:sym typeface="Roboto"/>
              </a:rPr>
              <a:t>33,33%</a:t>
            </a:r>
          </a:p>
        </p:txBody>
      </p:sp>
      <p:sp>
        <p:nvSpPr>
          <p:cNvPr id="60426" name="Shape 507"/>
          <p:cNvSpPr txBox="1">
            <a:spLocks noChangeArrowheads="1"/>
          </p:cNvSpPr>
          <p:nvPr/>
        </p:nvSpPr>
        <p:spPr bwMode="auto">
          <a:xfrm>
            <a:off x="6457950" y="3371850"/>
            <a:ext cx="742950" cy="277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31" tIns="34256" rIns="68531" bIns="34256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5000"/>
              <a:buFont typeface="Arial" panose="020B0604020202020204" pitchFamily="34" charset="0"/>
              <a:buNone/>
            </a:pPr>
            <a:r>
              <a:rPr lang="en-US" sz="1350" kern="1200" dirty="0">
                <a:solidFill>
                  <a:schemeClr val="bg1"/>
                </a:solidFill>
                <a:latin typeface="Roboto"/>
                <a:sym typeface="Roboto"/>
              </a:rPr>
              <a:t>33,33%</a:t>
            </a:r>
          </a:p>
        </p:txBody>
      </p:sp>
      <p:sp>
        <p:nvSpPr>
          <p:cNvPr id="60427" name="Shape 508"/>
          <p:cNvSpPr txBox="1">
            <a:spLocks noChangeArrowheads="1"/>
          </p:cNvSpPr>
          <p:nvPr/>
        </p:nvSpPr>
        <p:spPr bwMode="auto">
          <a:xfrm>
            <a:off x="2063354" y="1075135"/>
            <a:ext cx="5017294" cy="341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481" tIns="32231" rIns="64481" bIns="32231"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3429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898989"/>
              </a:buClr>
              <a:buSzPct val="25000"/>
              <a:buFont typeface="Roboto"/>
              <a:buChar char="•"/>
            </a:pPr>
            <a:r>
              <a:rPr lang="en-US" sz="1800" b="1" kern="1200" dirty="0">
                <a:solidFill>
                  <a:schemeClr val="bg1"/>
                </a:solidFill>
                <a:latin typeface="Roboto"/>
                <a:sym typeface="Roboto"/>
              </a:rPr>
              <a:t>¿</a:t>
            </a:r>
            <a:r>
              <a:rPr lang="en-US" sz="1800" b="1" kern="1200" dirty="0" err="1">
                <a:solidFill>
                  <a:schemeClr val="bg1"/>
                </a:solidFill>
                <a:latin typeface="Roboto"/>
                <a:sym typeface="Roboto"/>
              </a:rPr>
              <a:t>Cómo</a:t>
            </a:r>
            <a:r>
              <a:rPr lang="en-US" sz="1800" b="1" kern="1200" dirty="0">
                <a:solidFill>
                  <a:schemeClr val="bg1"/>
                </a:solidFill>
                <a:latin typeface="Roboto"/>
                <a:sym typeface="Roboto"/>
              </a:rPr>
              <a:t> </a:t>
            </a:r>
            <a:r>
              <a:rPr lang="en-US" sz="1800" b="1" kern="1200" dirty="0" err="1">
                <a:solidFill>
                  <a:schemeClr val="bg1"/>
                </a:solidFill>
                <a:latin typeface="Roboto"/>
                <a:sym typeface="Roboto"/>
              </a:rPr>
              <a:t>divido</a:t>
            </a:r>
            <a:r>
              <a:rPr lang="en-US" sz="1800" b="1" kern="1200" dirty="0">
                <a:solidFill>
                  <a:schemeClr val="bg1"/>
                </a:solidFill>
                <a:latin typeface="Roboto"/>
                <a:sym typeface="Roboto"/>
              </a:rPr>
              <a:t> </a:t>
            </a:r>
            <a:r>
              <a:rPr lang="en-US" sz="1800" b="1" kern="1200" dirty="0" err="1">
                <a:solidFill>
                  <a:schemeClr val="bg1"/>
                </a:solidFill>
                <a:latin typeface="Roboto"/>
                <a:sym typeface="Roboto"/>
              </a:rPr>
              <a:t>las</a:t>
            </a:r>
            <a:r>
              <a:rPr lang="en-US" sz="1800" b="1" kern="1200" dirty="0">
                <a:solidFill>
                  <a:schemeClr val="bg1"/>
                </a:solidFill>
                <a:latin typeface="Roboto"/>
                <a:sym typeface="Roboto"/>
              </a:rPr>
              <a:t> </a:t>
            </a:r>
            <a:r>
              <a:rPr lang="en-US" sz="1800" b="1" kern="1200" dirty="0" err="1">
                <a:solidFill>
                  <a:schemeClr val="bg1"/>
                </a:solidFill>
                <a:latin typeface="Roboto"/>
                <a:sym typeface="Roboto"/>
              </a:rPr>
              <a:t>acciones</a:t>
            </a:r>
            <a:r>
              <a:rPr lang="en-US" sz="1800" b="1" kern="1200" dirty="0">
                <a:solidFill>
                  <a:schemeClr val="bg1"/>
                </a:solidFill>
                <a:latin typeface="Roboto"/>
                <a:sym typeface="Roboto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3675644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hape 513"/>
          <p:cNvSpPr txBox="1">
            <a:spLocks noChangeArrowheads="1"/>
          </p:cNvSpPr>
          <p:nvPr/>
        </p:nvSpPr>
        <p:spPr bwMode="auto">
          <a:xfrm>
            <a:off x="1143000" y="-19050"/>
            <a:ext cx="6858000" cy="660797"/>
          </a:xfrm>
          <a:prstGeom prst="rect">
            <a:avLst/>
          </a:prstGeom>
          <a:solidFill>
            <a:srgbClr val="0A508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481" tIns="32231" rIns="64481" bIns="32231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es-AR" sz="1350" kern="12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2466" name="Shape 5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66676"/>
            <a:ext cx="1143000" cy="489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Shape 515"/>
          <p:cNvSpPr txBox="1">
            <a:spLocks noChangeArrowheads="1"/>
          </p:cNvSpPr>
          <p:nvPr/>
        </p:nvSpPr>
        <p:spPr bwMode="auto">
          <a:xfrm>
            <a:off x="1371600" y="140494"/>
            <a:ext cx="5017294" cy="34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481" tIns="32231" rIns="64481" bIns="32231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25000"/>
              <a:buFont typeface="Arial" panose="020B0604020202020204" pitchFamily="34" charset="0"/>
              <a:buNone/>
            </a:pPr>
            <a:r>
              <a:rPr lang="en-US" sz="1650" b="1" kern="1200">
                <a:solidFill>
                  <a:srgbClr val="FFFFFF"/>
                </a:solidFill>
                <a:latin typeface="Roboto"/>
                <a:sym typeface="Roboto"/>
              </a:rPr>
              <a:t>ALGUNOS CONSEJOS DE ASEA…</a:t>
            </a:r>
          </a:p>
        </p:txBody>
      </p:sp>
      <p:grpSp>
        <p:nvGrpSpPr>
          <p:cNvPr id="62468" name="Shape 516"/>
          <p:cNvGrpSpPr>
            <a:grpSpLocks/>
          </p:cNvGrpSpPr>
          <p:nvPr/>
        </p:nvGrpSpPr>
        <p:grpSpPr bwMode="auto">
          <a:xfrm rot="10800000" flipH="1">
            <a:off x="1127522" y="5011341"/>
            <a:ext cx="6946107" cy="132159"/>
            <a:chOff x="0" y="0"/>
            <a:chExt cx="2147483647" cy="2147483647"/>
          </a:xfrm>
        </p:grpSpPr>
        <p:sp>
          <p:nvSpPr>
            <p:cNvPr id="62482" name="Shape 517"/>
            <p:cNvSpPr txBox="1">
              <a:spLocks noChangeArrowheads="1"/>
            </p:cNvSpPr>
            <p:nvPr/>
          </p:nvSpPr>
          <p:spPr bwMode="auto">
            <a:xfrm>
              <a:off x="0" y="63172608"/>
              <a:ext cx="540972087" cy="2084311038"/>
            </a:xfrm>
            <a:prstGeom prst="rect">
              <a:avLst/>
            </a:prstGeom>
            <a:solidFill>
              <a:srgbClr val="0A50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481" tIns="32231" rIns="64481" bIns="32231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es-AR" sz="1350" kern="12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2483" name="Shape 518"/>
            <p:cNvSpPr txBox="1">
              <a:spLocks noChangeArrowheads="1"/>
            </p:cNvSpPr>
            <p:nvPr/>
          </p:nvSpPr>
          <p:spPr bwMode="auto">
            <a:xfrm>
              <a:off x="1628135610" y="0"/>
              <a:ext cx="519348036" cy="2084320647"/>
            </a:xfrm>
            <a:prstGeom prst="rect">
              <a:avLst/>
            </a:prstGeom>
            <a:solidFill>
              <a:srgbClr val="03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481" tIns="32231" rIns="64481" bIns="32231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es-AR" sz="1350" kern="12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2484" name="Shape 519"/>
            <p:cNvSpPr txBox="1">
              <a:spLocks noChangeArrowheads="1"/>
            </p:cNvSpPr>
            <p:nvPr/>
          </p:nvSpPr>
          <p:spPr bwMode="auto">
            <a:xfrm>
              <a:off x="1073742022" y="63172608"/>
              <a:ext cx="554393537" cy="2084311038"/>
            </a:xfrm>
            <a:prstGeom prst="rect">
              <a:avLst/>
            </a:prstGeom>
            <a:solidFill>
              <a:srgbClr val="0091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481" tIns="32231" rIns="64481" bIns="32231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es-AR" sz="1350" kern="12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2485" name="Shape 520"/>
            <p:cNvSpPr txBox="1">
              <a:spLocks noChangeArrowheads="1"/>
            </p:cNvSpPr>
            <p:nvPr/>
          </p:nvSpPr>
          <p:spPr bwMode="auto">
            <a:xfrm>
              <a:off x="540972104" y="63172608"/>
              <a:ext cx="532769945" cy="2084311038"/>
            </a:xfrm>
            <a:prstGeom prst="rect">
              <a:avLst/>
            </a:prstGeom>
            <a:solidFill>
              <a:srgbClr val="0074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481" tIns="32231" rIns="64481" bIns="32231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es-AR" sz="1350" kern="12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62469" name="Shape 521"/>
          <p:cNvSpPr txBox="1">
            <a:spLocks noChangeArrowheads="1"/>
          </p:cNvSpPr>
          <p:nvPr/>
        </p:nvSpPr>
        <p:spPr bwMode="auto">
          <a:xfrm>
            <a:off x="2063354" y="1075135"/>
            <a:ext cx="5017294" cy="341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481" tIns="32231" rIns="64481" bIns="32231"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3429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898989"/>
              </a:buClr>
              <a:buSzPct val="25000"/>
              <a:buFont typeface="Roboto"/>
              <a:buChar char="•"/>
            </a:pPr>
            <a:r>
              <a:rPr lang="en-US" sz="1800" b="1" kern="1200" dirty="0">
                <a:solidFill>
                  <a:schemeClr val="bg1"/>
                </a:solidFill>
                <a:latin typeface="Roboto"/>
                <a:sym typeface="Roboto"/>
              </a:rPr>
              <a:t>¿</a:t>
            </a:r>
            <a:r>
              <a:rPr lang="en-US" sz="1800" b="1" kern="1200" dirty="0" err="1">
                <a:solidFill>
                  <a:schemeClr val="bg1"/>
                </a:solidFill>
                <a:latin typeface="Roboto"/>
                <a:sym typeface="Roboto"/>
              </a:rPr>
              <a:t>Cómo</a:t>
            </a:r>
            <a:r>
              <a:rPr lang="en-US" sz="1800" b="1" kern="1200" dirty="0">
                <a:solidFill>
                  <a:schemeClr val="bg1"/>
                </a:solidFill>
                <a:latin typeface="Roboto"/>
                <a:sym typeface="Roboto"/>
              </a:rPr>
              <a:t> </a:t>
            </a:r>
            <a:r>
              <a:rPr lang="en-US" sz="1800" b="1" kern="1200" dirty="0" err="1">
                <a:solidFill>
                  <a:schemeClr val="bg1"/>
                </a:solidFill>
                <a:latin typeface="Roboto"/>
                <a:sym typeface="Roboto"/>
              </a:rPr>
              <a:t>divido</a:t>
            </a:r>
            <a:r>
              <a:rPr lang="en-US" sz="1800" b="1" kern="1200" dirty="0">
                <a:solidFill>
                  <a:schemeClr val="bg1"/>
                </a:solidFill>
                <a:latin typeface="Roboto"/>
                <a:sym typeface="Roboto"/>
              </a:rPr>
              <a:t> </a:t>
            </a:r>
            <a:r>
              <a:rPr lang="en-US" sz="1800" b="1" kern="1200" dirty="0" err="1">
                <a:solidFill>
                  <a:schemeClr val="bg1"/>
                </a:solidFill>
                <a:latin typeface="Roboto"/>
                <a:sym typeface="Roboto"/>
              </a:rPr>
              <a:t>las</a:t>
            </a:r>
            <a:r>
              <a:rPr lang="en-US" sz="1800" b="1" kern="1200" dirty="0">
                <a:solidFill>
                  <a:schemeClr val="bg1"/>
                </a:solidFill>
                <a:latin typeface="Roboto"/>
                <a:sym typeface="Roboto"/>
              </a:rPr>
              <a:t> </a:t>
            </a:r>
            <a:r>
              <a:rPr lang="en-US" sz="1800" b="1" kern="1200" dirty="0" err="1">
                <a:solidFill>
                  <a:schemeClr val="bg1"/>
                </a:solidFill>
                <a:latin typeface="Roboto"/>
                <a:sym typeface="Roboto"/>
              </a:rPr>
              <a:t>acciones</a:t>
            </a:r>
            <a:r>
              <a:rPr lang="en-US" sz="1800" b="1" kern="1200" dirty="0">
                <a:solidFill>
                  <a:schemeClr val="bg1"/>
                </a:solidFill>
                <a:latin typeface="Roboto"/>
                <a:sym typeface="Roboto"/>
              </a:rPr>
              <a:t>? </a:t>
            </a:r>
          </a:p>
        </p:txBody>
      </p:sp>
      <p:sp>
        <p:nvSpPr>
          <p:cNvPr id="62470" name="Shape 522"/>
          <p:cNvSpPr>
            <a:spLocks noChangeArrowheads="1"/>
          </p:cNvSpPr>
          <p:nvPr/>
        </p:nvSpPr>
        <p:spPr bwMode="auto">
          <a:xfrm>
            <a:off x="1371600" y="1872854"/>
            <a:ext cx="1885950" cy="138945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68531" tIns="34256" rIns="68531" bIns="34256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5000"/>
              <a:buFont typeface="Arial" panose="020B0604020202020204" pitchFamily="34" charset="0"/>
              <a:buNone/>
            </a:pPr>
            <a:r>
              <a:rPr lang="en-US" sz="1350" kern="1200">
                <a:solidFill>
                  <a:srgbClr val="000000"/>
                </a:solidFill>
                <a:latin typeface="Roboto"/>
                <a:sym typeface="Roboto"/>
              </a:rPr>
              <a:t>LA IDEA</a:t>
            </a:r>
          </a:p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5000"/>
              <a:buFont typeface="Arial" panose="020B0604020202020204" pitchFamily="34" charset="0"/>
              <a:buNone/>
            </a:pPr>
            <a:r>
              <a:rPr lang="en-US" sz="1350" kern="1200">
                <a:solidFill>
                  <a:srgbClr val="000000"/>
                </a:solidFill>
                <a:latin typeface="Roboto"/>
                <a:sym typeface="Roboto"/>
              </a:rPr>
              <a:t>Proyecto + Propiedad</a:t>
            </a:r>
          </a:p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5000"/>
              <a:buFont typeface="Arial" panose="020B0604020202020204" pitchFamily="34" charset="0"/>
              <a:buNone/>
            </a:pPr>
            <a:r>
              <a:rPr lang="en-US" sz="1350" kern="1200">
                <a:solidFill>
                  <a:srgbClr val="000000"/>
                </a:solidFill>
                <a:latin typeface="Roboto"/>
                <a:sym typeface="Roboto"/>
              </a:rPr>
              <a:t>Intelectual</a:t>
            </a:r>
          </a:p>
        </p:txBody>
      </p:sp>
      <p:sp>
        <p:nvSpPr>
          <p:cNvPr id="62471" name="Shape 523"/>
          <p:cNvSpPr>
            <a:spLocks noChangeArrowheads="1"/>
          </p:cNvSpPr>
          <p:nvPr/>
        </p:nvSpPr>
        <p:spPr bwMode="auto">
          <a:xfrm>
            <a:off x="3657600" y="1862137"/>
            <a:ext cx="1885950" cy="136802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68531" tIns="34256" rIns="68531" bIns="34256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5000"/>
              <a:buFont typeface="Arial" panose="020B0604020202020204" pitchFamily="34" charset="0"/>
              <a:buNone/>
            </a:pPr>
            <a:r>
              <a:rPr lang="en-US" sz="1350" kern="1200">
                <a:solidFill>
                  <a:srgbClr val="000000"/>
                </a:solidFill>
                <a:latin typeface="Roboto"/>
                <a:sym typeface="Roboto"/>
              </a:rPr>
              <a:t>CASH</a:t>
            </a:r>
          </a:p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5000"/>
              <a:buFont typeface="Arial" panose="020B0604020202020204" pitchFamily="34" charset="0"/>
              <a:buNone/>
            </a:pPr>
            <a:r>
              <a:rPr lang="en-US" sz="1350" kern="1200">
                <a:solidFill>
                  <a:srgbClr val="000000"/>
                </a:solidFill>
                <a:latin typeface="Roboto"/>
                <a:sym typeface="Roboto"/>
              </a:rPr>
              <a:t>$$$$$</a:t>
            </a:r>
          </a:p>
        </p:txBody>
      </p:sp>
      <p:sp>
        <p:nvSpPr>
          <p:cNvPr id="62472" name="Shape 524"/>
          <p:cNvSpPr>
            <a:spLocks noChangeArrowheads="1"/>
          </p:cNvSpPr>
          <p:nvPr/>
        </p:nvSpPr>
        <p:spPr bwMode="auto">
          <a:xfrm>
            <a:off x="5760244" y="1851422"/>
            <a:ext cx="2012156" cy="13668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68531" tIns="34256" rIns="68531" bIns="34256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5000"/>
              <a:buFont typeface="Arial" panose="020B0604020202020204" pitchFamily="34" charset="0"/>
              <a:buNone/>
            </a:pPr>
            <a:r>
              <a:rPr lang="en-US" sz="1350" kern="1200">
                <a:solidFill>
                  <a:srgbClr val="000000"/>
                </a:solidFill>
                <a:latin typeface="Roboto"/>
                <a:sym typeface="Roboto"/>
              </a:rPr>
              <a:t>MANAGEMENT</a:t>
            </a:r>
          </a:p>
        </p:txBody>
      </p:sp>
      <p:sp>
        <p:nvSpPr>
          <p:cNvPr id="62473" name="Shape 525"/>
          <p:cNvSpPr txBox="1">
            <a:spLocks noChangeArrowheads="1"/>
          </p:cNvSpPr>
          <p:nvPr/>
        </p:nvSpPr>
        <p:spPr bwMode="auto">
          <a:xfrm>
            <a:off x="1828801" y="3371850"/>
            <a:ext cx="754856" cy="277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31" tIns="34256" rIns="68531" bIns="34256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5000"/>
              <a:buFont typeface="Arial" panose="020B0604020202020204" pitchFamily="34" charset="0"/>
              <a:buNone/>
            </a:pPr>
            <a:r>
              <a:rPr lang="en-US" sz="1350" kern="1200" dirty="0">
                <a:solidFill>
                  <a:srgbClr val="000000"/>
                </a:solidFill>
                <a:latin typeface="Roboto"/>
                <a:sym typeface="Roboto"/>
              </a:rPr>
              <a:t>33,33%</a:t>
            </a:r>
          </a:p>
        </p:txBody>
      </p:sp>
      <p:sp>
        <p:nvSpPr>
          <p:cNvPr id="62474" name="Shape 526"/>
          <p:cNvSpPr txBox="1">
            <a:spLocks noChangeArrowheads="1"/>
          </p:cNvSpPr>
          <p:nvPr/>
        </p:nvSpPr>
        <p:spPr bwMode="auto">
          <a:xfrm>
            <a:off x="4286250" y="3371850"/>
            <a:ext cx="742950" cy="277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31" tIns="34256" rIns="68531" bIns="34256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5000"/>
              <a:buFont typeface="Arial" panose="020B0604020202020204" pitchFamily="34" charset="0"/>
              <a:buNone/>
            </a:pPr>
            <a:r>
              <a:rPr lang="en-US" sz="1350" kern="1200">
                <a:solidFill>
                  <a:srgbClr val="000000"/>
                </a:solidFill>
                <a:latin typeface="Roboto"/>
                <a:sym typeface="Roboto"/>
              </a:rPr>
              <a:t>33,33%</a:t>
            </a:r>
          </a:p>
        </p:txBody>
      </p:sp>
      <p:sp>
        <p:nvSpPr>
          <p:cNvPr id="62475" name="Shape 527"/>
          <p:cNvSpPr txBox="1">
            <a:spLocks noChangeArrowheads="1"/>
          </p:cNvSpPr>
          <p:nvPr/>
        </p:nvSpPr>
        <p:spPr bwMode="auto">
          <a:xfrm>
            <a:off x="6457950" y="3371850"/>
            <a:ext cx="742950" cy="277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31" tIns="34256" rIns="68531" bIns="34256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5000"/>
              <a:buFont typeface="Arial" panose="020B0604020202020204" pitchFamily="34" charset="0"/>
              <a:buNone/>
            </a:pPr>
            <a:r>
              <a:rPr lang="en-US" sz="1350" kern="1200">
                <a:solidFill>
                  <a:srgbClr val="000000"/>
                </a:solidFill>
                <a:latin typeface="Roboto"/>
                <a:sym typeface="Roboto"/>
              </a:rPr>
              <a:t>33,33%</a:t>
            </a:r>
          </a:p>
        </p:txBody>
      </p:sp>
      <p:sp>
        <p:nvSpPr>
          <p:cNvPr id="62476" name="Shape 528"/>
          <p:cNvSpPr txBox="1">
            <a:spLocks noChangeArrowheads="1"/>
          </p:cNvSpPr>
          <p:nvPr/>
        </p:nvSpPr>
        <p:spPr bwMode="auto">
          <a:xfrm>
            <a:off x="1943100" y="3257550"/>
            <a:ext cx="400050" cy="531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31" tIns="34256" rIns="68531" bIns="34256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5000"/>
              <a:buFont typeface="Arial" panose="020B0604020202020204" pitchFamily="34" charset="0"/>
              <a:buNone/>
            </a:pPr>
            <a:r>
              <a:rPr lang="en-US" sz="3000" kern="1200" dirty="0">
                <a:solidFill>
                  <a:srgbClr val="000000"/>
                </a:solidFill>
                <a:latin typeface="Roboto"/>
                <a:sym typeface="Roboto"/>
              </a:rPr>
              <a:t>X</a:t>
            </a:r>
          </a:p>
        </p:txBody>
      </p:sp>
      <p:sp>
        <p:nvSpPr>
          <p:cNvPr id="62477" name="Shape 529"/>
          <p:cNvSpPr txBox="1">
            <a:spLocks noChangeArrowheads="1"/>
          </p:cNvSpPr>
          <p:nvPr/>
        </p:nvSpPr>
        <p:spPr bwMode="auto">
          <a:xfrm>
            <a:off x="4400550" y="3218260"/>
            <a:ext cx="400050" cy="531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31" tIns="34256" rIns="68531" bIns="34256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5000"/>
              <a:buFont typeface="Arial" panose="020B0604020202020204" pitchFamily="34" charset="0"/>
              <a:buNone/>
            </a:pPr>
            <a:r>
              <a:rPr lang="en-US" sz="3000" kern="1200">
                <a:solidFill>
                  <a:srgbClr val="000000"/>
                </a:solidFill>
                <a:latin typeface="Roboto"/>
                <a:sym typeface="Roboto"/>
              </a:rPr>
              <a:t>X</a:t>
            </a:r>
          </a:p>
        </p:txBody>
      </p:sp>
      <p:sp>
        <p:nvSpPr>
          <p:cNvPr id="62478" name="Shape 530"/>
          <p:cNvSpPr txBox="1">
            <a:spLocks noChangeArrowheads="1"/>
          </p:cNvSpPr>
          <p:nvPr/>
        </p:nvSpPr>
        <p:spPr bwMode="auto">
          <a:xfrm>
            <a:off x="6629400" y="3257550"/>
            <a:ext cx="400050" cy="531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31" tIns="34256" rIns="68531" bIns="34256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5000"/>
              <a:buFont typeface="Arial" panose="020B0604020202020204" pitchFamily="34" charset="0"/>
              <a:buNone/>
            </a:pPr>
            <a:r>
              <a:rPr lang="en-US" sz="3000" kern="1200">
                <a:solidFill>
                  <a:srgbClr val="000000"/>
                </a:solidFill>
                <a:latin typeface="Roboto"/>
                <a:sym typeface="Roboto"/>
              </a:rPr>
              <a:t>X</a:t>
            </a:r>
          </a:p>
        </p:txBody>
      </p:sp>
      <p:sp>
        <p:nvSpPr>
          <p:cNvPr id="62479" name="Shape 531"/>
          <p:cNvSpPr txBox="1">
            <a:spLocks noChangeArrowheads="1"/>
          </p:cNvSpPr>
          <p:nvPr/>
        </p:nvSpPr>
        <p:spPr bwMode="auto">
          <a:xfrm>
            <a:off x="1828800" y="3913585"/>
            <a:ext cx="628650" cy="277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31" tIns="34256" rIns="68531" bIns="34256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5000"/>
              <a:buFont typeface="Arial" panose="020B0604020202020204" pitchFamily="34" charset="0"/>
              <a:buNone/>
            </a:pPr>
            <a:r>
              <a:rPr lang="en-US" sz="1350" kern="1200" dirty="0">
                <a:solidFill>
                  <a:schemeClr val="bg1"/>
                </a:solidFill>
                <a:latin typeface="Roboto"/>
                <a:sym typeface="Roboto"/>
              </a:rPr>
              <a:t>20%</a:t>
            </a:r>
          </a:p>
        </p:txBody>
      </p:sp>
      <p:sp>
        <p:nvSpPr>
          <p:cNvPr id="62480" name="Shape 532"/>
          <p:cNvSpPr txBox="1">
            <a:spLocks noChangeArrowheads="1"/>
          </p:cNvSpPr>
          <p:nvPr/>
        </p:nvSpPr>
        <p:spPr bwMode="auto">
          <a:xfrm>
            <a:off x="4400550" y="3886200"/>
            <a:ext cx="484585" cy="277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31" tIns="34256" rIns="68531" bIns="34256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5000"/>
              <a:buFont typeface="Arial" panose="020B0604020202020204" pitchFamily="34" charset="0"/>
              <a:buNone/>
            </a:pPr>
            <a:r>
              <a:rPr lang="en-US" sz="1350" kern="1200" dirty="0">
                <a:solidFill>
                  <a:schemeClr val="bg1"/>
                </a:solidFill>
                <a:latin typeface="Roboto"/>
                <a:sym typeface="Roboto"/>
              </a:rPr>
              <a:t>40%</a:t>
            </a:r>
          </a:p>
        </p:txBody>
      </p:sp>
      <p:sp>
        <p:nvSpPr>
          <p:cNvPr id="62481" name="Shape 533"/>
          <p:cNvSpPr txBox="1">
            <a:spLocks noChangeArrowheads="1"/>
          </p:cNvSpPr>
          <p:nvPr/>
        </p:nvSpPr>
        <p:spPr bwMode="auto">
          <a:xfrm>
            <a:off x="6572250" y="3886200"/>
            <a:ext cx="484585" cy="277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31" tIns="34256" rIns="68531" bIns="34256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5000"/>
              <a:buFont typeface="Arial" panose="020B0604020202020204" pitchFamily="34" charset="0"/>
              <a:buNone/>
            </a:pPr>
            <a:r>
              <a:rPr lang="en-US" sz="1350" kern="1200" dirty="0">
                <a:solidFill>
                  <a:schemeClr val="bg1"/>
                </a:solidFill>
                <a:latin typeface="Roboto"/>
                <a:sym typeface="Roboto"/>
              </a:rPr>
              <a:t>40%</a:t>
            </a:r>
          </a:p>
        </p:txBody>
      </p:sp>
    </p:spTree>
    <p:extLst>
      <p:ext uri="{BB962C8B-B14F-4D97-AF65-F5344CB8AC3E}">
        <p14:creationId xmlns:p14="http://schemas.microsoft.com/office/powerpoint/2010/main" val="33223053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ext Box 8"/>
          <p:cNvSpPr txBox="1">
            <a:spLocks noChangeArrowheads="1"/>
          </p:cNvSpPr>
          <p:nvPr/>
        </p:nvSpPr>
        <p:spPr bwMode="auto">
          <a:xfrm>
            <a:off x="1828801" y="3371850"/>
            <a:ext cx="754856" cy="276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35" tIns="34268" rIns="68535" bIns="34268">
            <a:spAutoFit/>
          </a:bodyPr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AR" altLang="es-ES" sz="1350" kern="1200" dirty="0">
                <a:solidFill>
                  <a:schemeClr val="bg1"/>
                </a:solidFill>
                <a:latin typeface="Arial" panose="020B0604020202020204" pitchFamily="34" charset="0"/>
              </a:rPr>
              <a:t>20%</a:t>
            </a:r>
            <a:endParaRPr lang="es-ES" altLang="es-ES" sz="1350" kern="12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4514" name="Text Box 9"/>
          <p:cNvSpPr txBox="1">
            <a:spLocks noChangeArrowheads="1"/>
          </p:cNvSpPr>
          <p:nvPr/>
        </p:nvSpPr>
        <p:spPr bwMode="auto">
          <a:xfrm>
            <a:off x="4286250" y="3371850"/>
            <a:ext cx="742950" cy="276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35" tIns="34268" rIns="68535" bIns="34268">
            <a:spAutoFit/>
          </a:bodyPr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s-AR" altLang="es-ES" sz="1350" kern="1200" dirty="0">
                <a:solidFill>
                  <a:schemeClr val="bg1"/>
                </a:solidFill>
                <a:latin typeface="Arial" panose="020B0604020202020204" pitchFamily="34" charset="0"/>
              </a:rPr>
              <a:t>40%</a:t>
            </a:r>
            <a:endParaRPr lang="es-ES" altLang="es-ES" sz="1350" kern="12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4515" name="Text Box 10"/>
          <p:cNvSpPr txBox="1">
            <a:spLocks noChangeArrowheads="1"/>
          </p:cNvSpPr>
          <p:nvPr/>
        </p:nvSpPr>
        <p:spPr bwMode="auto">
          <a:xfrm>
            <a:off x="6457950" y="3371850"/>
            <a:ext cx="742950" cy="276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35" tIns="34268" rIns="68535" bIns="34268">
            <a:spAutoFit/>
          </a:bodyPr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s-AR" altLang="es-ES" sz="1350" kern="1200" dirty="0">
                <a:solidFill>
                  <a:schemeClr val="bg1"/>
                </a:solidFill>
                <a:latin typeface="Arial" panose="020B0604020202020204" pitchFamily="34" charset="0"/>
              </a:rPr>
              <a:t>40%</a:t>
            </a:r>
            <a:endParaRPr lang="es-ES" altLang="es-ES" sz="1350" kern="12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4516" name="Text Box 12"/>
          <p:cNvSpPr txBox="1">
            <a:spLocks noChangeArrowheads="1"/>
          </p:cNvSpPr>
          <p:nvPr/>
        </p:nvSpPr>
        <p:spPr bwMode="auto">
          <a:xfrm>
            <a:off x="1600200" y="3829050"/>
            <a:ext cx="1314450" cy="53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35" tIns="34268" rIns="68535" bIns="34268">
            <a:spAutoFit/>
          </a:bodyPr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s-AR" altLang="es-ES" sz="1200" kern="1200" dirty="0">
                <a:solidFill>
                  <a:schemeClr val="bg1"/>
                </a:solidFill>
                <a:latin typeface="Arial" panose="020B0604020202020204" pitchFamily="34" charset="0"/>
              </a:rPr>
              <a:t>Fundador 1: 10%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s-AR" altLang="es-ES" sz="1200" kern="1200" dirty="0">
                <a:solidFill>
                  <a:schemeClr val="bg1"/>
                </a:solidFill>
                <a:latin typeface="Arial" panose="020B0604020202020204" pitchFamily="34" charset="0"/>
              </a:rPr>
              <a:t>Fundador 2: 10%</a:t>
            </a:r>
            <a:endParaRPr lang="es-ES" altLang="es-ES" sz="1200" kern="12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4517" name="Text Box 13"/>
          <p:cNvSpPr txBox="1">
            <a:spLocks noChangeArrowheads="1"/>
          </p:cNvSpPr>
          <p:nvPr/>
        </p:nvSpPr>
        <p:spPr bwMode="auto">
          <a:xfrm>
            <a:off x="3886200" y="3829050"/>
            <a:ext cx="1314450" cy="253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35" tIns="34268" rIns="68535" bIns="34268">
            <a:spAutoFit/>
          </a:bodyPr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AR" altLang="es-ES" sz="1200" kern="1200" dirty="0">
                <a:solidFill>
                  <a:schemeClr val="bg1"/>
                </a:solidFill>
                <a:latin typeface="Arial" panose="020B0604020202020204" pitchFamily="34" charset="0"/>
              </a:rPr>
              <a:t>Inversor 40%</a:t>
            </a:r>
            <a:endParaRPr lang="es-ES" altLang="es-ES" sz="1350" kern="12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4518" name="Text Box 14"/>
          <p:cNvSpPr txBox="1">
            <a:spLocks noChangeArrowheads="1"/>
          </p:cNvSpPr>
          <p:nvPr/>
        </p:nvSpPr>
        <p:spPr bwMode="auto">
          <a:xfrm>
            <a:off x="6057900" y="3714750"/>
            <a:ext cx="1428750" cy="807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35" tIns="34268" rIns="68535" bIns="34268">
            <a:spAutoFit/>
          </a:bodyPr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AR" altLang="es-ES" sz="1200" kern="1200" dirty="0">
                <a:solidFill>
                  <a:schemeClr val="bg1"/>
                </a:solidFill>
                <a:latin typeface="Arial" panose="020B0604020202020204" pitchFamily="34" charset="0"/>
              </a:rPr>
              <a:t>Fundador 1: 30%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AR" altLang="es-ES" sz="1200" kern="1200" dirty="0">
                <a:solidFill>
                  <a:schemeClr val="bg1"/>
                </a:solidFill>
                <a:latin typeface="Arial" panose="020B0604020202020204" pitchFamily="34" charset="0"/>
              </a:rPr>
              <a:t>(Full Time)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AR" altLang="es-ES" sz="1200" kern="1200" dirty="0">
                <a:solidFill>
                  <a:schemeClr val="bg1"/>
                </a:solidFill>
                <a:latin typeface="Arial" panose="020B0604020202020204" pitchFamily="34" charset="0"/>
              </a:rPr>
              <a:t>Fundador 2: 10%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AR" altLang="es-ES" sz="1200" kern="1200" dirty="0">
                <a:solidFill>
                  <a:schemeClr val="bg1"/>
                </a:solidFill>
                <a:latin typeface="Arial" panose="020B0604020202020204" pitchFamily="34" charset="0"/>
              </a:rPr>
              <a:t>(</a:t>
            </a:r>
            <a:r>
              <a:rPr lang="es-AR" altLang="es-ES" sz="1200" kern="1200" dirty="0" err="1">
                <a:solidFill>
                  <a:schemeClr val="bg1"/>
                </a:solidFill>
                <a:latin typeface="Arial" panose="020B0604020202020204" pitchFamily="34" charset="0"/>
              </a:rPr>
              <a:t>Part</a:t>
            </a:r>
            <a:r>
              <a:rPr lang="es-AR" altLang="es-ES" sz="1200" kern="1200" dirty="0">
                <a:solidFill>
                  <a:schemeClr val="bg1"/>
                </a:solidFill>
                <a:latin typeface="Arial" panose="020B0604020202020204" pitchFamily="34" charset="0"/>
              </a:rPr>
              <a:t> Time)</a:t>
            </a:r>
            <a:endParaRPr lang="es-ES" altLang="es-ES" sz="1350" kern="12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4519" name="Oval 3"/>
          <p:cNvSpPr>
            <a:spLocks noChangeArrowheads="1"/>
          </p:cNvSpPr>
          <p:nvPr/>
        </p:nvSpPr>
        <p:spPr bwMode="auto">
          <a:xfrm>
            <a:off x="1371600" y="1872854"/>
            <a:ext cx="1885950" cy="138945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68535" tIns="34268" rIns="68535" bIns="34268" anchor="ctr"/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AR" altLang="es-ES" sz="1350" kern="1200">
                <a:solidFill>
                  <a:prstClr val="black"/>
                </a:solidFill>
                <a:latin typeface="Tahoma" panose="020B0604030504040204" pitchFamily="34" charset="0"/>
              </a:rPr>
              <a:t>LA IDEA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AR" altLang="es-ES" sz="1350" kern="1200">
                <a:solidFill>
                  <a:prstClr val="black"/>
                </a:solidFill>
                <a:latin typeface="Tahoma" panose="020B0604030504040204" pitchFamily="34" charset="0"/>
              </a:rPr>
              <a:t>Proyecto + Propiedad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AR" altLang="es-ES" sz="1350" kern="1200">
                <a:solidFill>
                  <a:prstClr val="black"/>
                </a:solidFill>
                <a:latin typeface="Tahoma" panose="020B0604030504040204" pitchFamily="34" charset="0"/>
              </a:rPr>
              <a:t>Intelectual</a:t>
            </a:r>
            <a:endParaRPr lang="es-ES" altLang="es-ES" sz="1350" kern="1200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  <p:sp>
        <p:nvSpPr>
          <p:cNvPr id="64520" name="Oval 4"/>
          <p:cNvSpPr>
            <a:spLocks noChangeArrowheads="1"/>
          </p:cNvSpPr>
          <p:nvPr/>
        </p:nvSpPr>
        <p:spPr bwMode="auto">
          <a:xfrm>
            <a:off x="3657600" y="1862137"/>
            <a:ext cx="1885950" cy="136802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68535" tIns="34268" rIns="68535" bIns="34268" anchor="ctr"/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AR" altLang="es-ES" sz="1350" kern="1200">
                <a:solidFill>
                  <a:prstClr val="black"/>
                </a:solidFill>
                <a:latin typeface="Tahoma" panose="020B0604030504040204" pitchFamily="34" charset="0"/>
              </a:rPr>
              <a:t>Dinero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AR" altLang="es-ES" sz="1350" kern="1200">
                <a:solidFill>
                  <a:prstClr val="black"/>
                </a:solidFill>
                <a:latin typeface="Tahoma" panose="020B0604030504040204" pitchFamily="34" charset="0"/>
              </a:rPr>
              <a:t>$$$$$</a:t>
            </a:r>
            <a:endParaRPr lang="es-ES" altLang="es-ES" sz="1350" kern="1200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  <p:sp>
        <p:nvSpPr>
          <p:cNvPr id="64521" name="Oval 5"/>
          <p:cNvSpPr>
            <a:spLocks noChangeArrowheads="1"/>
          </p:cNvSpPr>
          <p:nvPr/>
        </p:nvSpPr>
        <p:spPr bwMode="auto">
          <a:xfrm>
            <a:off x="5943600" y="1851422"/>
            <a:ext cx="1828800" cy="13668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68535" tIns="34268" rIns="68535" bIns="34268" anchor="ctr"/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AR" altLang="es-ES" sz="1350" kern="1200">
                <a:solidFill>
                  <a:prstClr val="black"/>
                </a:solidFill>
                <a:latin typeface="Tahoma" panose="020B0604030504040204" pitchFamily="34" charset="0"/>
              </a:rPr>
              <a:t>MANAGEMENT</a:t>
            </a:r>
            <a:endParaRPr lang="es-ES" altLang="es-ES" sz="1350" kern="1200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  <p:sp>
        <p:nvSpPr>
          <p:cNvPr id="64522" name="Text Box 6"/>
          <p:cNvSpPr txBox="1">
            <a:spLocks noChangeArrowheads="1"/>
          </p:cNvSpPr>
          <p:nvPr/>
        </p:nvSpPr>
        <p:spPr bwMode="auto">
          <a:xfrm>
            <a:off x="3264694" y="2252662"/>
            <a:ext cx="398095" cy="45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35" tIns="34268" rIns="68535" bIns="34268">
            <a:spAutoFit/>
          </a:bodyPr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AR" altLang="es-ES" sz="2475" b="1" kern="1200">
                <a:solidFill>
                  <a:prstClr val="black"/>
                </a:solidFill>
                <a:latin typeface="Tahoma" panose="020B0604030504040204" pitchFamily="34" charset="0"/>
              </a:rPr>
              <a:t>+</a:t>
            </a:r>
            <a:endParaRPr lang="es-ES" altLang="es-ES" sz="2475" b="1" kern="1200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  <p:sp>
        <p:nvSpPr>
          <p:cNvPr id="64523" name="Text Box 6"/>
          <p:cNvSpPr txBox="1">
            <a:spLocks noChangeArrowheads="1"/>
          </p:cNvSpPr>
          <p:nvPr/>
        </p:nvSpPr>
        <p:spPr bwMode="auto">
          <a:xfrm>
            <a:off x="5562601" y="2222897"/>
            <a:ext cx="398095" cy="45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35" tIns="34268" rIns="68535" bIns="34268">
            <a:spAutoFit/>
          </a:bodyPr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AR" altLang="es-ES" sz="2475" b="1" kern="1200">
                <a:solidFill>
                  <a:prstClr val="black"/>
                </a:solidFill>
                <a:latin typeface="Tahoma" panose="020B0604030504040204" pitchFamily="34" charset="0"/>
              </a:rPr>
              <a:t>+</a:t>
            </a:r>
            <a:endParaRPr lang="es-ES" altLang="es-ES" sz="2475" b="1" kern="1200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  <p:sp>
        <p:nvSpPr>
          <p:cNvPr id="64524" name="Rectangle 5"/>
          <p:cNvSpPr txBox="1">
            <a:spLocks noChangeArrowheads="1"/>
          </p:cNvSpPr>
          <p:nvPr/>
        </p:nvSpPr>
        <p:spPr bwMode="auto">
          <a:xfrm>
            <a:off x="5675710" y="107156"/>
            <a:ext cx="2171700" cy="358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505" tIns="20753" rIns="41505" bIns="20753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defTabSz="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es-AR" altLang="es-ES" sz="1275" kern="1200">
              <a:solidFill>
                <a:prstClr val="white"/>
              </a:solidFill>
              <a:latin typeface="Tahoma" panose="020B0604030504040204" pitchFamily="34" charset="0"/>
            </a:endParaRPr>
          </a:p>
        </p:txBody>
      </p:sp>
      <p:sp>
        <p:nvSpPr>
          <p:cNvPr id="64525" name="Shape 521"/>
          <p:cNvSpPr txBox="1">
            <a:spLocks noChangeArrowheads="1"/>
          </p:cNvSpPr>
          <p:nvPr/>
        </p:nvSpPr>
        <p:spPr bwMode="auto">
          <a:xfrm>
            <a:off x="2034779" y="1032272"/>
            <a:ext cx="5017294" cy="341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481" tIns="32231" rIns="64481" bIns="32231"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3429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898989"/>
              </a:buClr>
              <a:buSzPct val="25000"/>
              <a:buFont typeface="Roboto"/>
              <a:buChar char="•"/>
            </a:pPr>
            <a:r>
              <a:rPr lang="en-US" sz="1800" b="1" kern="1200" dirty="0">
                <a:solidFill>
                  <a:schemeClr val="bg1"/>
                </a:solidFill>
                <a:latin typeface="Roboto"/>
                <a:sym typeface="Roboto"/>
              </a:rPr>
              <a:t>¿</a:t>
            </a:r>
            <a:r>
              <a:rPr lang="en-US" sz="1800" b="1" kern="1200" dirty="0" err="1">
                <a:solidFill>
                  <a:schemeClr val="bg1"/>
                </a:solidFill>
                <a:latin typeface="Roboto"/>
                <a:sym typeface="Roboto"/>
              </a:rPr>
              <a:t>Cómo</a:t>
            </a:r>
            <a:r>
              <a:rPr lang="en-US" sz="1800" b="1" kern="1200" dirty="0">
                <a:solidFill>
                  <a:schemeClr val="bg1"/>
                </a:solidFill>
                <a:latin typeface="Roboto"/>
                <a:sym typeface="Roboto"/>
              </a:rPr>
              <a:t> </a:t>
            </a:r>
            <a:r>
              <a:rPr lang="en-US" sz="1800" b="1" kern="1200" dirty="0" err="1">
                <a:solidFill>
                  <a:schemeClr val="bg1"/>
                </a:solidFill>
                <a:latin typeface="Roboto"/>
                <a:sym typeface="Roboto"/>
              </a:rPr>
              <a:t>divido</a:t>
            </a:r>
            <a:r>
              <a:rPr lang="en-US" sz="1800" b="1" kern="1200" dirty="0">
                <a:solidFill>
                  <a:schemeClr val="bg1"/>
                </a:solidFill>
                <a:latin typeface="Roboto"/>
                <a:sym typeface="Roboto"/>
              </a:rPr>
              <a:t> </a:t>
            </a:r>
            <a:r>
              <a:rPr lang="en-US" sz="1800" b="1" kern="1200" dirty="0" err="1">
                <a:solidFill>
                  <a:schemeClr val="bg1"/>
                </a:solidFill>
                <a:latin typeface="Roboto"/>
                <a:sym typeface="Roboto"/>
              </a:rPr>
              <a:t>las</a:t>
            </a:r>
            <a:r>
              <a:rPr lang="en-US" sz="1800" b="1" kern="1200" dirty="0">
                <a:solidFill>
                  <a:schemeClr val="bg1"/>
                </a:solidFill>
                <a:latin typeface="Roboto"/>
                <a:sym typeface="Roboto"/>
              </a:rPr>
              <a:t> </a:t>
            </a:r>
            <a:r>
              <a:rPr lang="en-US" sz="1800" b="1" kern="1200" dirty="0" err="1">
                <a:solidFill>
                  <a:schemeClr val="bg1"/>
                </a:solidFill>
                <a:latin typeface="Roboto"/>
                <a:sym typeface="Roboto"/>
              </a:rPr>
              <a:t>acciones</a:t>
            </a:r>
            <a:r>
              <a:rPr lang="en-US" sz="1800" b="1" kern="1200" dirty="0">
                <a:solidFill>
                  <a:schemeClr val="bg1"/>
                </a:solidFill>
                <a:latin typeface="Roboto"/>
                <a:sym typeface="Roboto"/>
              </a:rPr>
              <a:t>? </a:t>
            </a:r>
          </a:p>
        </p:txBody>
      </p:sp>
      <p:sp>
        <p:nvSpPr>
          <p:cNvPr id="64526" name="Shape 513"/>
          <p:cNvSpPr txBox="1">
            <a:spLocks noChangeArrowheads="1"/>
          </p:cNvSpPr>
          <p:nvPr/>
        </p:nvSpPr>
        <p:spPr bwMode="auto">
          <a:xfrm>
            <a:off x="1143000" y="-19050"/>
            <a:ext cx="6858000" cy="660797"/>
          </a:xfrm>
          <a:prstGeom prst="rect">
            <a:avLst/>
          </a:prstGeom>
          <a:solidFill>
            <a:srgbClr val="0A508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481" tIns="32231" rIns="64481" bIns="32231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es-AR" sz="1350" kern="12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64527" name="Shape 516"/>
          <p:cNvGrpSpPr>
            <a:grpSpLocks/>
          </p:cNvGrpSpPr>
          <p:nvPr/>
        </p:nvGrpSpPr>
        <p:grpSpPr bwMode="auto">
          <a:xfrm rot="10800000" flipH="1">
            <a:off x="1127522" y="5011341"/>
            <a:ext cx="6946107" cy="132159"/>
            <a:chOff x="0" y="0"/>
            <a:chExt cx="2147483647" cy="2147483647"/>
          </a:xfrm>
        </p:grpSpPr>
        <p:sp>
          <p:nvSpPr>
            <p:cNvPr id="64531" name="Shape 517"/>
            <p:cNvSpPr txBox="1">
              <a:spLocks noChangeArrowheads="1"/>
            </p:cNvSpPr>
            <p:nvPr/>
          </p:nvSpPr>
          <p:spPr bwMode="auto">
            <a:xfrm>
              <a:off x="0" y="63172608"/>
              <a:ext cx="540972087" cy="2084311038"/>
            </a:xfrm>
            <a:prstGeom prst="rect">
              <a:avLst/>
            </a:prstGeom>
            <a:solidFill>
              <a:srgbClr val="0A50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481" tIns="32231" rIns="64481" bIns="32231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es-AR" sz="1350" kern="12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4532" name="Shape 518"/>
            <p:cNvSpPr txBox="1">
              <a:spLocks noChangeArrowheads="1"/>
            </p:cNvSpPr>
            <p:nvPr/>
          </p:nvSpPr>
          <p:spPr bwMode="auto">
            <a:xfrm>
              <a:off x="1628135610" y="0"/>
              <a:ext cx="519348036" cy="2084320647"/>
            </a:xfrm>
            <a:prstGeom prst="rect">
              <a:avLst/>
            </a:prstGeom>
            <a:solidFill>
              <a:srgbClr val="03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481" tIns="32231" rIns="64481" bIns="32231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es-AR" sz="1350" kern="12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4533" name="Shape 519"/>
            <p:cNvSpPr txBox="1">
              <a:spLocks noChangeArrowheads="1"/>
            </p:cNvSpPr>
            <p:nvPr/>
          </p:nvSpPr>
          <p:spPr bwMode="auto">
            <a:xfrm>
              <a:off x="1073742022" y="63172608"/>
              <a:ext cx="554393537" cy="2084311038"/>
            </a:xfrm>
            <a:prstGeom prst="rect">
              <a:avLst/>
            </a:prstGeom>
            <a:solidFill>
              <a:srgbClr val="0091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481" tIns="32231" rIns="64481" bIns="32231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es-AR" sz="1350" kern="12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4534" name="Shape 520"/>
            <p:cNvSpPr txBox="1">
              <a:spLocks noChangeArrowheads="1"/>
            </p:cNvSpPr>
            <p:nvPr/>
          </p:nvSpPr>
          <p:spPr bwMode="auto">
            <a:xfrm>
              <a:off x="540972104" y="63172608"/>
              <a:ext cx="532769945" cy="2084311038"/>
            </a:xfrm>
            <a:prstGeom prst="rect">
              <a:avLst/>
            </a:prstGeom>
            <a:solidFill>
              <a:srgbClr val="0074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481" tIns="32231" rIns="64481" bIns="32231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es-AR" sz="1350" kern="12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64528" name="Shape 513"/>
          <p:cNvSpPr txBox="1">
            <a:spLocks noChangeArrowheads="1"/>
          </p:cNvSpPr>
          <p:nvPr/>
        </p:nvSpPr>
        <p:spPr bwMode="auto">
          <a:xfrm>
            <a:off x="1143000" y="1"/>
            <a:ext cx="6858000" cy="660797"/>
          </a:xfrm>
          <a:prstGeom prst="rect">
            <a:avLst/>
          </a:prstGeom>
          <a:solidFill>
            <a:srgbClr val="0A508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481" tIns="32231" rIns="64481" bIns="32231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es-AR" sz="1350" kern="12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4529" name="Shape 5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66676"/>
            <a:ext cx="1143000" cy="489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30" name="Shape 515"/>
          <p:cNvSpPr txBox="1">
            <a:spLocks noChangeArrowheads="1"/>
          </p:cNvSpPr>
          <p:nvPr/>
        </p:nvSpPr>
        <p:spPr bwMode="auto">
          <a:xfrm>
            <a:off x="1371600" y="140494"/>
            <a:ext cx="5017294" cy="34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481" tIns="32231" rIns="64481" bIns="32231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25000"/>
              <a:buFont typeface="Arial" panose="020B0604020202020204" pitchFamily="34" charset="0"/>
              <a:buNone/>
            </a:pPr>
            <a:r>
              <a:rPr lang="en-US" sz="1650" b="1" kern="1200">
                <a:solidFill>
                  <a:srgbClr val="FFFFFF"/>
                </a:solidFill>
                <a:latin typeface="Roboto"/>
                <a:sym typeface="Roboto"/>
              </a:rPr>
              <a:t>ALGUNOS CONSEJOS DE ASEA…</a:t>
            </a:r>
          </a:p>
        </p:txBody>
      </p:sp>
    </p:spTree>
    <p:extLst>
      <p:ext uri="{BB962C8B-B14F-4D97-AF65-F5344CB8AC3E}">
        <p14:creationId xmlns:p14="http://schemas.microsoft.com/office/powerpoint/2010/main" val="389842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 txBox="1">
            <a:spLocks noGrp="1"/>
          </p:cNvSpPr>
          <p:nvPr>
            <p:ph type="title"/>
          </p:nvPr>
        </p:nvSpPr>
        <p:spPr>
          <a:xfrm>
            <a:off x="2395583" y="357887"/>
            <a:ext cx="4824663" cy="82264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 dirty="0" smtClean="0"/>
              <a:t>MUCHAS GRACIAS</a:t>
            </a:r>
            <a:br>
              <a:rPr lang="en" sz="3600" dirty="0" smtClean="0"/>
            </a:br>
            <a:r>
              <a:rPr lang="en" sz="3600" dirty="0"/>
              <a:t/>
            </a:r>
            <a:br>
              <a:rPr lang="en" sz="3600" dirty="0"/>
            </a:br>
            <a:r>
              <a:rPr lang="en" sz="3600" dirty="0" smtClean="0"/>
              <a:t/>
            </a:r>
            <a:br>
              <a:rPr lang="en" sz="3600" dirty="0" smtClean="0"/>
            </a:br>
            <a:endParaRPr lang="en" sz="3600" dirty="0"/>
          </a:p>
        </p:txBody>
      </p:sp>
      <p:sp>
        <p:nvSpPr>
          <p:cNvPr id="369" name="Shape 369"/>
          <p:cNvSpPr txBox="1">
            <a:spLocks noGrp="1"/>
          </p:cNvSpPr>
          <p:nvPr>
            <p:ph type="body" idx="1"/>
          </p:nvPr>
        </p:nvSpPr>
        <p:spPr>
          <a:xfrm>
            <a:off x="2991218" y="2879645"/>
            <a:ext cx="3128699" cy="76094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228600" lvl="0" rtl="0">
              <a:spcBef>
                <a:spcPts val="0"/>
              </a:spcBef>
              <a:buNone/>
            </a:pPr>
            <a:r>
              <a:rPr lang="en" b="1" dirty="0" smtClean="0"/>
              <a:t>ar@hmmr.com.ar</a:t>
            </a:r>
            <a:endParaRPr lang="en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088257" y="3756970"/>
            <a:ext cx="6055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linkedin.com/in/</a:t>
            </a:r>
            <a:r>
              <a:rPr lang="es-AR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ramirezalejandro</a:t>
            </a:r>
            <a:r>
              <a:rPr lang="es-A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56" y="3640586"/>
            <a:ext cx="2129094" cy="578049"/>
          </a:xfrm>
          <a:prstGeom prst="rect">
            <a:avLst/>
          </a:prstGeom>
        </p:spPr>
      </p:pic>
      <p:sp>
        <p:nvSpPr>
          <p:cNvPr id="7" name="¡SUMATE GRATIS!…"/>
          <p:cNvSpPr txBox="1">
            <a:spLocks/>
          </p:cNvSpPr>
          <p:nvPr/>
        </p:nvSpPr>
        <p:spPr>
          <a:xfrm>
            <a:off x="2361395" y="2088996"/>
            <a:ext cx="4893038" cy="94641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Char char="▫"/>
              <a:defRPr sz="24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Char char="▫"/>
              <a:defRPr sz="24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Char char="▫"/>
              <a:defRPr sz="24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Char char="▫"/>
              <a:defRPr sz="24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Char char="▫"/>
              <a:defRPr sz="24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Char char="▫"/>
              <a:defRPr sz="24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Char char="▫"/>
              <a:defRPr sz="24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Char char="▫"/>
              <a:defRPr sz="24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Char char="▫"/>
              <a:defRPr sz="24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ctr" defTabSz="557784">
              <a:buClrTx/>
              <a:buSzTx/>
              <a:buFontTx/>
              <a:buNone/>
              <a:defRPr sz="2318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lang="es-AR" sz="2318" b="1" dirty="0" smtClean="0">
                <a:solidFill>
                  <a:srgbClr val="094E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Regular"/>
                <a:ea typeface="Roboto Regular"/>
                <a:cs typeface="Roboto Regular"/>
                <a:sym typeface="Roboto Regular"/>
              </a:rPr>
              <a:t>¡SUMATE </a:t>
            </a:r>
            <a:r>
              <a:rPr lang="es-AR" sz="2318" b="1" dirty="0" smtClean="0">
                <a:solidFill>
                  <a:srgbClr val="094E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  <a:ea typeface="Roboto Bold"/>
                <a:cs typeface="Roboto Bold"/>
                <a:sym typeface="Roboto Bold"/>
              </a:rPr>
              <a:t>GRATIS</a:t>
            </a:r>
            <a:r>
              <a:rPr lang="es-AR" sz="2318" b="1" dirty="0" smtClean="0">
                <a:solidFill>
                  <a:srgbClr val="094E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Regular"/>
                <a:ea typeface="Roboto Regular"/>
                <a:cs typeface="Roboto Regular"/>
                <a:sym typeface="Roboto Regular"/>
              </a:rPr>
              <a:t>!</a:t>
            </a:r>
          </a:p>
          <a:p>
            <a:pPr algn="ctr" defTabSz="557784">
              <a:buClrTx/>
              <a:buSzTx/>
              <a:buFontTx/>
              <a:buNone/>
              <a:defRPr sz="2318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lang="es-AR" sz="2318" b="1" dirty="0" smtClean="0">
                <a:solidFill>
                  <a:srgbClr val="094E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Regular"/>
                <a:ea typeface="Roboto Regular"/>
                <a:cs typeface="Roboto Regular"/>
                <a:sym typeface="Roboto Regular"/>
              </a:rPr>
              <a:t>INGRESÁ EN &gt; ASEA.COM.AR</a:t>
            </a:r>
            <a:endParaRPr lang="es-AR" sz="2318" b="1" dirty="0">
              <a:solidFill>
                <a:srgbClr val="094E8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Regular"/>
              <a:ea typeface="Roboto Regular"/>
              <a:cs typeface="Roboto Regular"/>
              <a:sym typeface="Roboto Regular"/>
            </a:endParaRPr>
          </a:p>
        </p:txBody>
      </p:sp>
      <p:pic>
        <p:nvPicPr>
          <p:cNvPr id="9" name="Content Placeholder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0" t="22870" r="15468" b="17926"/>
          <a:stretch/>
        </p:blipFill>
        <p:spPr>
          <a:xfrm>
            <a:off x="3681012" y="1081005"/>
            <a:ext cx="2253804" cy="80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85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8314" t="30952" r="9215" b="16688"/>
          <a:stretch/>
        </p:blipFill>
        <p:spPr>
          <a:xfrm>
            <a:off x="-38532" y="0"/>
            <a:ext cx="9182532" cy="515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63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560"/>
            <a:ext cx="9144000" cy="4591137"/>
          </a:xfrm>
          <a:prstGeom prst="rect">
            <a:avLst/>
          </a:prstGeom>
        </p:spPr>
      </p:pic>
      <p:sp>
        <p:nvSpPr>
          <p:cNvPr id="74" name="Shape 74"/>
          <p:cNvSpPr txBox="1">
            <a:spLocks noGrp="1"/>
          </p:cNvSpPr>
          <p:nvPr>
            <p:ph type="ctrTitle"/>
          </p:nvPr>
        </p:nvSpPr>
        <p:spPr>
          <a:xfrm>
            <a:off x="6166358" y="3694321"/>
            <a:ext cx="2665498" cy="89681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 b="0" dirty="0" smtClean="0">
                <a:solidFill>
                  <a:srgbClr val="0FA6F4"/>
                </a:solidFill>
              </a:rPr>
              <a:t>Ley 27.349</a:t>
            </a:r>
            <a:endParaRPr lang="en" sz="3600" b="0" dirty="0">
              <a:solidFill>
                <a:srgbClr val="0FA6F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87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>
            <a:off x="582376" y="1341967"/>
            <a:ext cx="3314710" cy="338243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200" dirty="0" smtClean="0"/>
              <a:t>856.300</a:t>
            </a:r>
            <a:br>
              <a:rPr lang="en" sz="3200" dirty="0" smtClean="0"/>
            </a:br>
            <a:r>
              <a:rPr lang="en" sz="40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Empresas Registradas </a:t>
            </a:r>
            <a:r>
              <a:rPr lang="en" sz="3200" dirty="0" smtClean="0"/>
              <a:t>en Argentina</a:t>
            </a:r>
            <a:br>
              <a:rPr lang="en" sz="3200" dirty="0" smtClean="0"/>
            </a:br>
            <a:r>
              <a:rPr lang="en" sz="32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99,8%</a:t>
            </a:r>
            <a:r>
              <a:rPr lang="en" sz="3200" dirty="0" smtClean="0"/>
              <a:t> son</a:t>
            </a:r>
            <a:r>
              <a:rPr lang="en" sz="32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MiPyMEs</a:t>
            </a:r>
            <a:endParaRPr lang="en" sz="2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3" name="Chart 22"/>
          <p:cNvGraphicFramePr/>
          <p:nvPr>
            <p:extLst/>
          </p:nvPr>
        </p:nvGraphicFramePr>
        <p:xfrm>
          <a:off x="1991512" y="450372"/>
          <a:ext cx="6821748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41" name="Shape 599"/>
          <p:cNvGrpSpPr/>
          <p:nvPr/>
        </p:nvGrpSpPr>
        <p:grpSpPr>
          <a:xfrm>
            <a:off x="582376" y="692065"/>
            <a:ext cx="304676" cy="300456"/>
            <a:chOff x="3292425" y="3664250"/>
            <a:chExt cx="397025" cy="391525"/>
          </a:xfrm>
        </p:grpSpPr>
        <p:sp>
          <p:nvSpPr>
            <p:cNvPr id="42" name="Shape 600"/>
            <p:cNvSpPr/>
            <p:nvPr/>
          </p:nvSpPr>
          <p:spPr>
            <a:xfrm>
              <a:off x="3292425" y="3680675"/>
              <a:ext cx="375100" cy="375100"/>
            </a:xfrm>
            <a:custGeom>
              <a:avLst/>
              <a:gdLst/>
              <a:ahLst/>
              <a:cxnLst/>
              <a:rect l="0" t="0" r="0" b="0"/>
              <a:pathLst>
                <a:path w="15004" h="15004" fill="none" extrusionOk="0">
                  <a:moveTo>
                    <a:pt x="7502" y="1"/>
                  </a:moveTo>
                  <a:lnTo>
                    <a:pt x="7502" y="1"/>
                  </a:lnTo>
                  <a:lnTo>
                    <a:pt x="7112" y="1"/>
                  </a:lnTo>
                  <a:lnTo>
                    <a:pt x="6747" y="50"/>
                  </a:lnTo>
                  <a:lnTo>
                    <a:pt x="6357" y="98"/>
                  </a:lnTo>
                  <a:lnTo>
                    <a:pt x="5992" y="147"/>
                  </a:lnTo>
                  <a:lnTo>
                    <a:pt x="5627" y="244"/>
                  </a:lnTo>
                  <a:lnTo>
                    <a:pt x="5261" y="342"/>
                  </a:lnTo>
                  <a:lnTo>
                    <a:pt x="4921" y="464"/>
                  </a:lnTo>
                  <a:lnTo>
                    <a:pt x="4580" y="585"/>
                  </a:lnTo>
                  <a:lnTo>
                    <a:pt x="4239" y="732"/>
                  </a:lnTo>
                  <a:lnTo>
                    <a:pt x="3922" y="902"/>
                  </a:lnTo>
                  <a:lnTo>
                    <a:pt x="3605" y="1097"/>
                  </a:lnTo>
                  <a:lnTo>
                    <a:pt x="3313" y="1292"/>
                  </a:lnTo>
                  <a:lnTo>
                    <a:pt x="3021" y="1487"/>
                  </a:lnTo>
                  <a:lnTo>
                    <a:pt x="2729" y="1706"/>
                  </a:lnTo>
                  <a:lnTo>
                    <a:pt x="2461" y="1949"/>
                  </a:lnTo>
                  <a:lnTo>
                    <a:pt x="2193" y="2193"/>
                  </a:lnTo>
                  <a:lnTo>
                    <a:pt x="1949" y="2461"/>
                  </a:lnTo>
                  <a:lnTo>
                    <a:pt x="1706" y="2729"/>
                  </a:lnTo>
                  <a:lnTo>
                    <a:pt x="1486" y="3021"/>
                  </a:lnTo>
                  <a:lnTo>
                    <a:pt x="1292" y="3313"/>
                  </a:lnTo>
                  <a:lnTo>
                    <a:pt x="1097" y="3605"/>
                  </a:lnTo>
                  <a:lnTo>
                    <a:pt x="902" y="3922"/>
                  </a:lnTo>
                  <a:lnTo>
                    <a:pt x="731" y="4239"/>
                  </a:lnTo>
                  <a:lnTo>
                    <a:pt x="585" y="4580"/>
                  </a:lnTo>
                  <a:lnTo>
                    <a:pt x="464" y="4921"/>
                  </a:lnTo>
                  <a:lnTo>
                    <a:pt x="342" y="5262"/>
                  </a:lnTo>
                  <a:lnTo>
                    <a:pt x="244" y="5627"/>
                  </a:lnTo>
                  <a:lnTo>
                    <a:pt x="147" y="5992"/>
                  </a:lnTo>
                  <a:lnTo>
                    <a:pt x="98" y="6358"/>
                  </a:lnTo>
                  <a:lnTo>
                    <a:pt x="50" y="6747"/>
                  </a:lnTo>
                  <a:lnTo>
                    <a:pt x="1" y="7113"/>
                  </a:lnTo>
                  <a:lnTo>
                    <a:pt x="1" y="7502"/>
                  </a:lnTo>
                  <a:lnTo>
                    <a:pt x="1" y="7502"/>
                  </a:lnTo>
                  <a:lnTo>
                    <a:pt x="1" y="7892"/>
                  </a:lnTo>
                  <a:lnTo>
                    <a:pt x="50" y="8257"/>
                  </a:lnTo>
                  <a:lnTo>
                    <a:pt x="98" y="8647"/>
                  </a:lnTo>
                  <a:lnTo>
                    <a:pt x="147" y="9012"/>
                  </a:lnTo>
                  <a:lnTo>
                    <a:pt x="244" y="9378"/>
                  </a:lnTo>
                  <a:lnTo>
                    <a:pt x="342" y="9743"/>
                  </a:lnTo>
                  <a:lnTo>
                    <a:pt x="464" y="10084"/>
                  </a:lnTo>
                  <a:lnTo>
                    <a:pt x="585" y="10425"/>
                  </a:lnTo>
                  <a:lnTo>
                    <a:pt x="731" y="10766"/>
                  </a:lnTo>
                  <a:lnTo>
                    <a:pt x="902" y="11082"/>
                  </a:lnTo>
                  <a:lnTo>
                    <a:pt x="1097" y="11399"/>
                  </a:lnTo>
                  <a:lnTo>
                    <a:pt x="1292" y="11691"/>
                  </a:lnTo>
                  <a:lnTo>
                    <a:pt x="1486" y="11984"/>
                  </a:lnTo>
                  <a:lnTo>
                    <a:pt x="1706" y="12276"/>
                  </a:lnTo>
                  <a:lnTo>
                    <a:pt x="1949" y="12544"/>
                  </a:lnTo>
                  <a:lnTo>
                    <a:pt x="2193" y="12812"/>
                  </a:lnTo>
                  <a:lnTo>
                    <a:pt x="2461" y="13055"/>
                  </a:lnTo>
                  <a:lnTo>
                    <a:pt x="2729" y="13299"/>
                  </a:lnTo>
                  <a:lnTo>
                    <a:pt x="3021" y="13518"/>
                  </a:lnTo>
                  <a:lnTo>
                    <a:pt x="3313" y="13713"/>
                  </a:lnTo>
                  <a:lnTo>
                    <a:pt x="3605" y="13908"/>
                  </a:lnTo>
                  <a:lnTo>
                    <a:pt x="3922" y="14102"/>
                  </a:lnTo>
                  <a:lnTo>
                    <a:pt x="4239" y="14273"/>
                  </a:lnTo>
                  <a:lnTo>
                    <a:pt x="4580" y="14419"/>
                  </a:lnTo>
                  <a:lnTo>
                    <a:pt x="4921" y="14541"/>
                  </a:lnTo>
                  <a:lnTo>
                    <a:pt x="5261" y="14663"/>
                  </a:lnTo>
                  <a:lnTo>
                    <a:pt x="5627" y="14760"/>
                  </a:lnTo>
                  <a:lnTo>
                    <a:pt x="5992" y="14857"/>
                  </a:lnTo>
                  <a:lnTo>
                    <a:pt x="6357" y="14906"/>
                  </a:lnTo>
                  <a:lnTo>
                    <a:pt x="6747" y="14955"/>
                  </a:lnTo>
                  <a:lnTo>
                    <a:pt x="7112" y="15004"/>
                  </a:lnTo>
                  <a:lnTo>
                    <a:pt x="7502" y="15004"/>
                  </a:lnTo>
                  <a:lnTo>
                    <a:pt x="7502" y="15004"/>
                  </a:lnTo>
                  <a:lnTo>
                    <a:pt x="7892" y="15004"/>
                  </a:lnTo>
                  <a:lnTo>
                    <a:pt x="8257" y="14955"/>
                  </a:lnTo>
                  <a:lnTo>
                    <a:pt x="8647" y="14906"/>
                  </a:lnTo>
                  <a:lnTo>
                    <a:pt x="9012" y="14857"/>
                  </a:lnTo>
                  <a:lnTo>
                    <a:pt x="9377" y="14760"/>
                  </a:lnTo>
                  <a:lnTo>
                    <a:pt x="9743" y="14663"/>
                  </a:lnTo>
                  <a:lnTo>
                    <a:pt x="10084" y="14541"/>
                  </a:lnTo>
                  <a:lnTo>
                    <a:pt x="10425" y="14419"/>
                  </a:lnTo>
                  <a:lnTo>
                    <a:pt x="10766" y="14273"/>
                  </a:lnTo>
                  <a:lnTo>
                    <a:pt x="11082" y="14102"/>
                  </a:lnTo>
                  <a:lnTo>
                    <a:pt x="11399" y="13908"/>
                  </a:lnTo>
                  <a:lnTo>
                    <a:pt x="11691" y="13713"/>
                  </a:lnTo>
                  <a:lnTo>
                    <a:pt x="11983" y="13518"/>
                  </a:lnTo>
                  <a:lnTo>
                    <a:pt x="12276" y="13299"/>
                  </a:lnTo>
                  <a:lnTo>
                    <a:pt x="12544" y="13055"/>
                  </a:lnTo>
                  <a:lnTo>
                    <a:pt x="12812" y="12812"/>
                  </a:lnTo>
                  <a:lnTo>
                    <a:pt x="13055" y="12544"/>
                  </a:lnTo>
                  <a:lnTo>
                    <a:pt x="13299" y="12276"/>
                  </a:lnTo>
                  <a:lnTo>
                    <a:pt x="13518" y="11984"/>
                  </a:lnTo>
                  <a:lnTo>
                    <a:pt x="13713" y="11691"/>
                  </a:lnTo>
                  <a:lnTo>
                    <a:pt x="13907" y="11399"/>
                  </a:lnTo>
                  <a:lnTo>
                    <a:pt x="14102" y="11082"/>
                  </a:lnTo>
                  <a:lnTo>
                    <a:pt x="14273" y="10766"/>
                  </a:lnTo>
                  <a:lnTo>
                    <a:pt x="14419" y="10425"/>
                  </a:lnTo>
                  <a:lnTo>
                    <a:pt x="14541" y="10084"/>
                  </a:lnTo>
                  <a:lnTo>
                    <a:pt x="14662" y="9743"/>
                  </a:lnTo>
                  <a:lnTo>
                    <a:pt x="14760" y="9378"/>
                  </a:lnTo>
                  <a:lnTo>
                    <a:pt x="14857" y="9012"/>
                  </a:lnTo>
                  <a:lnTo>
                    <a:pt x="14906" y="8647"/>
                  </a:lnTo>
                  <a:lnTo>
                    <a:pt x="14955" y="8257"/>
                  </a:lnTo>
                  <a:lnTo>
                    <a:pt x="15003" y="7892"/>
                  </a:lnTo>
                  <a:lnTo>
                    <a:pt x="15003" y="7502"/>
                  </a:lnTo>
                  <a:lnTo>
                    <a:pt x="7502" y="7502"/>
                  </a:lnTo>
                  <a:lnTo>
                    <a:pt x="7502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Shape 601"/>
            <p:cNvSpPr/>
            <p:nvPr/>
          </p:nvSpPr>
          <p:spPr>
            <a:xfrm>
              <a:off x="3504325" y="3664250"/>
              <a:ext cx="131525" cy="153450"/>
            </a:xfrm>
            <a:custGeom>
              <a:avLst/>
              <a:gdLst/>
              <a:ahLst/>
              <a:cxnLst/>
              <a:rect l="0" t="0" r="0" b="0"/>
              <a:pathLst>
                <a:path w="5261" h="613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390" y="25"/>
                  </a:lnTo>
                  <a:lnTo>
                    <a:pt x="780" y="98"/>
                  </a:lnTo>
                  <a:lnTo>
                    <a:pt x="1169" y="171"/>
                  </a:lnTo>
                  <a:lnTo>
                    <a:pt x="1559" y="268"/>
                  </a:lnTo>
                  <a:lnTo>
                    <a:pt x="1924" y="414"/>
                  </a:lnTo>
                  <a:lnTo>
                    <a:pt x="2314" y="560"/>
                  </a:lnTo>
                  <a:lnTo>
                    <a:pt x="2655" y="731"/>
                  </a:lnTo>
                  <a:lnTo>
                    <a:pt x="3020" y="901"/>
                  </a:lnTo>
                  <a:lnTo>
                    <a:pt x="3020" y="901"/>
                  </a:lnTo>
                  <a:lnTo>
                    <a:pt x="3337" y="1121"/>
                  </a:lnTo>
                  <a:lnTo>
                    <a:pt x="3654" y="1340"/>
                  </a:lnTo>
                  <a:lnTo>
                    <a:pt x="3946" y="1559"/>
                  </a:lnTo>
                  <a:lnTo>
                    <a:pt x="4238" y="1803"/>
                  </a:lnTo>
                  <a:lnTo>
                    <a:pt x="4530" y="2070"/>
                  </a:lnTo>
                  <a:lnTo>
                    <a:pt x="4774" y="2363"/>
                  </a:lnTo>
                  <a:lnTo>
                    <a:pt x="5017" y="2655"/>
                  </a:lnTo>
                  <a:lnTo>
                    <a:pt x="5261" y="2972"/>
                  </a:lnTo>
                  <a:lnTo>
                    <a:pt x="0" y="613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Shape 602"/>
            <p:cNvSpPr/>
            <p:nvPr/>
          </p:nvSpPr>
          <p:spPr>
            <a:xfrm>
              <a:off x="3501875" y="3749500"/>
              <a:ext cx="187575" cy="96825"/>
            </a:xfrm>
            <a:custGeom>
              <a:avLst/>
              <a:gdLst/>
              <a:ahLst/>
              <a:cxnLst/>
              <a:rect l="0" t="0" r="0" b="0"/>
              <a:pathLst>
                <a:path w="7503" h="3873" fill="none" extrusionOk="0">
                  <a:moveTo>
                    <a:pt x="6431" y="0"/>
                  </a:moveTo>
                  <a:lnTo>
                    <a:pt x="1" y="3872"/>
                  </a:lnTo>
                  <a:lnTo>
                    <a:pt x="7502" y="3872"/>
                  </a:lnTo>
                  <a:lnTo>
                    <a:pt x="7502" y="3872"/>
                  </a:lnTo>
                  <a:lnTo>
                    <a:pt x="7478" y="3337"/>
                  </a:lnTo>
                  <a:lnTo>
                    <a:pt x="7429" y="2825"/>
                  </a:lnTo>
                  <a:lnTo>
                    <a:pt x="7332" y="2314"/>
                  </a:lnTo>
                  <a:lnTo>
                    <a:pt x="7210" y="1827"/>
                  </a:lnTo>
                  <a:lnTo>
                    <a:pt x="7064" y="1340"/>
                  </a:lnTo>
                  <a:lnTo>
                    <a:pt x="6893" y="877"/>
                  </a:lnTo>
                  <a:lnTo>
                    <a:pt x="6674" y="438"/>
                  </a:lnTo>
                  <a:lnTo>
                    <a:pt x="6431" y="0"/>
                  </a:lnTo>
                  <a:lnTo>
                    <a:pt x="6431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1714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>
            <a:off x="493485" y="1211942"/>
            <a:ext cx="2975429" cy="330925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800" dirty="0" smtClean="0"/>
              <a:t>El </a:t>
            </a:r>
            <a:r>
              <a:rPr lang="en" sz="40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64%</a:t>
            </a:r>
            <a:r>
              <a:rPr lang="en" sz="2800" dirty="0" smtClean="0"/>
              <a:t> del </a:t>
            </a:r>
            <a:r>
              <a:rPr lang="en" sz="40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EMPLEO</a:t>
            </a:r>
            <a:r>
              <a:rPr lang="en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" sz="2800" dirty="0" smtClean="0"/>
              <a:t/>
            </a:r>
            <a:br>
              <a:rPr lang="en" sz="2800" dirty="0" smtClean="0"/>
            </a:br>
            <a:r>
              <a:rPr lang="en" sz="2800" dirty="0" smtClean="0"/>
              <a:t>Privado Formal  en Argentina</a:t>
            </a:r>
            <a:br>
              <a:rPr lang="en" sz="2800" dirty="0" smtClean="0"/>
            </a:br>
            <a:r>
              <a:rPr lang="en" sz="2800" dirty="0" smtClean="0"/>
              <a:t>lo dan las MiPyMEs</a:t>
            </a:r>
            <a:r>
              <a:rPr lang="en" dirty="0" smtClean="0"/>
              <a:t/>
            </a:r>
            <a:br>
              <a:rPr lang="en" dirty="0" smtClean="0"/>
            </a:br>
            <a:endParaRPr lang="en" dirty="0"/>
          </a:p>
        </p:txBody>
      </p:sp>
      <p:graphicFrame>
        <p:nvGraphicFramePr>
          <p:cNvPr id="14" name="Chart 13"/>
          <p:cNvGraphicFramePr/>
          <p:nvPr>
            <p:extLst/>
          </p:nvPr>
        </p:nvGraphicFramePr>
        <p:xfrm>
          <a:off x="2637972" y="4572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9" name="Shape 599"/>
          <p:cNvGrpSpPr/>
          <p:nvPr/>
        </p:nvGrpSpPr>
        <p:grpSpPr>
          <a:xfrm>
            <a:off x="560438" y="699322"/>
            <a:ext cx="304676" cy="300456"/>
            <a:chOff x="3292425" y="3664250"/>
            <a:chExt cx="397025" cy="391525"/>
          </a:xfrm>
        </p:grpSpPr>
        <p:sp>
          <p:nvSpPr>
            <p:cNvPr id="30" name="Shape 600"/>
            <p:cNvSpPr/>
            <p:nvPr/>
          </p:nvSpPr>
          <p:spPr>
            <a:xfrm>
              <a:off x="3292425" y="3680675"/>
              <a:ext cx="375100" cy="375100"/>
            </a:xfrm>
            <a:custGeom>
              <a:avLst/>
              <a:gdLst/>
              <a:ahLst/>
              <a:cxnLst/>
              <a:rect l="0" t="0" r="0" b="0"/>
              <a:pathLst>
                <a:path w="15004" h="15004" fill="none" extrusionOk="0">
                  <a:moveTo>
                    <a:pt x="7502" y="1"/>
                  </a:moveTo>
                  <a:lnTo>
                    <a:pt x="7502" y="1"/>
                  </a:lnTo>
                  <a:lnTo>
                    <a:pt x="7112" y="1"/>
                  </a:lnTo>
                  <a:lnTo>
                    <a:pt x="6747" y="50"/>
                  </a:lnTo>
                  <a:lnTo>
                    <a:pt x="6357" y="98"/>
                  </a:lnTo>
                  <a:lnTo>
                    <a:pt x="5992" y="147"/>
                  </a:lnTo>
                  <a:lnTo>
                    <a:pt x="5627" y="244"/>
                  </a:lnTo>
                  <a:lnTo>
                    <a:pt x="5261" y="342"/>
                  </a:lnTo>
                  <a:lnTo>
                    <a:pt x="4921" y="464"/>
                  </a:lnTo>
                  <a:lnTo>
                    <a:pt x="4580" y="585"/>
                  </a:lnTo>
                  <a:lnTo>
                    <a:pt x="4239" y="732"/>
                  </a:lnTo>
                  <a:lnTo>
                    <a:pt x="3922" y="902"/>
                  </a:lnTo>
                  <a:lnTo>
                    <a:pt x="3605" y="1097"/>
                  </a:lnTo>
                  <a:lnTo>
                    <a:pt x="3313" y="1292"/>
                  </a:lnTo>
                  <a:lnTo>
                    <a:pt x="3021" y="1487"/>
                  </a:lnTo>
                  <a:lnTo>
                    <a:pt x="2729" y="1706"/>
                  </a:lnTo>
                  <a:lnTo>
                    <a:pt x="2461" y="1949"/>
                  </a:lnTo>
                  <a:lnTo>
                    <a:pt x="2193" y="2193"/>
                  </a:lnTo>
                  <a:lnTo>
                    <a:pt x="1949" y="2461"/>
                  </a:lnTo>
                  <a:lnTo>
                    <a:pt x="1706" y="2729"/>
                  </a:lnTo>
                  <a:lnTo>
                    <a:pt x="1486" y="3021"/>
                  </a:lnTo>
                  <a:lnTo>
                    <a:pt x="1292" y="3313"/>
                  </a:lnTo>
                  <a:lnTo>
                    <a:pt x="1097" y="3605"/>
                  </a:lnTo>
                  <a:lnTo>
                    <a:pt x="902" y="3922"/>
                  </a:lnTo>
                  <a:lnTo>
                    <a:pt x="731" y="4239"/>
                  </a:lnTo>
                  <a:lnTo>
                    <a:pt x="585" y="4580"/>
                  </a:lnTo>
                  <a:lnTo>
                    <a:pt x="464" y="4921"/>
                  </a:lnTo>
                  <a:lnTo>
                    <a:pt x="342" y="5262"/>
                  </a:lnTo>
                  <a:lnTo>
                    <a:pt x="244" y="5627"/>
                  </a:lnTo>
                  <a:lnTo>
                    <a:pt x="147" y="5992"/>
                  </a:lnTo>
                  <a:lnTo>
                    <a:pt x="98" y="6358"/>
                  </a:lnTo>
                  <a:lnTo>
                    <a:pt x="50" y="6747"/>
                  </a:lnTo>
                  <a:lnTo>
                    <a:pt x="1" y="7113"/>
                  </a:lnTo>
                  <a:lnTo>
                    <a:pt x="1" y="7502"/>
                  </a:lnTo>
                  <a:lnTo>
                    <a:pt x="1" y="7502"/>
                  </a:lnTo>
                  <a:lnTo>
                    <a:pt x="1" y="7892"/>
                  </a:lnTo>
                  <a:lnTo>
                    <a:pt x="50" y="8257"/>
                  </a:lnTo>
                  <a:lnTo>
                    <a:pt x="98" y="8647"/>
                  </a:lnTo>
                  <a:lnTo>
                    <a:pt x="147" y="9012"/>
                  </a:lnTo>
                  <a:lnTo>
                    <a:pt x="244" y="9378"/>
                  </a:lnTo>
                  <a:lnTo>
                    <a:pt x="342" y="9743"/>
                  </a:lnTo>
                  <a:lnTo>
                    <a:pt x="464" y="10084"/>
                  </a:lnTo>
                  <a:lnTo>
                    <a:pt x="585" y="10425"/>
                  </a:lnTo>
                  <a:lnTo>
                    <a:pt x="731" y="10766"/>
                  </a:lnTo>
                  <a:lnTo>
                    <a:pt x="902" y="11082"/>
                  </a:lnTo>
                  <a:lnTo>
                    <a:pt x="1097" y="11399"/>
                  </a:lnTo>
                  <a:lnTo>
                    <a:pt x="1292" y="11691"/>
                  </a:lnTo>
                  <a:lnTo>
                    <a:pt x="1486" y="11984"/>
                  </a:lnTo>
                  <a:lnTo>
                    <a:pt x="1706" y="12276"/>
                  </a:lnTo>
                  <a:lnTo>
                    <a:pt x="1949" y="12544"/>
                  </a:lnTo>
                  <a:lnTo>
                    <a:pt x="2193" y="12812"/>
                  </a:lnTo>
                  <a:lnTo>
                    <a:pt x="2461" y="13055"/>
                  </a:lnTo>
                  <a:lnTo>
                    <a:pt x="2729" y="13299"/>
                  </a:lnTo>
                  <a:lnTo>
                    <a:pt x="3021" y="13518"/>
                  </a:lnTo>
                  <a:lnTo>
                    <a:pt x="3313" y="13713"/>
                  </a:lnTo>
                  <a:lnTo>
                    <a:pt x="3605" y="13908"/>
                  </a:lnTo>
                  <a:lnTo>
                    <a:pt x="3922" y="14102"/>
                  </a:lnTo>
                  <a:lnTo>
                    <a:pt x="4239" y="14273"/>
                  </a:lnTo>
                  <a:lnTo>
                    <a:pt x="4580" y="14419"/>
                  </a:lnTo>
                  <a:lnTo>
                    <a:pt x="4921" y="14541"/>
                  </a:lnTo>
                  <a:lnTo>
                    <a:pt x="5261" y="14663"/>
                  </a:lnTo>
                  <a:lnTo>
                    <a:pt x="5627" y="14760"/>
                  </a:lnTo>
                  <a:lnTo>
                    <a:pt x="5992" y="14857"/>
                  </a:lnTo>
                  <a:lnTo>
                    <a:pt x="6357" y="14906"/>
                  </a:lnTo>
                  <a:lnTo>
                    <a:pt x="6747" y="14955"/>
                  </a:lnTo>
                  <a:lnTo>
                    <a:pt x="7112" y="15004"/>
                  </a:lnTo>
                  <a:lnTo>
                    <a:pt x="7502" y="15004"/>
                  </a:lnTo>
                  <a:lnTo>
                    <a:pt x="7502" y="15004"/>
                  </a:lnTo>
                  <a:lnTo>
                    <a:pt x="7892" y="15004"/>
                  </a:lnTo>
                  <a:lnTo>
                    <a:pt x="8257" y="14955"/>
                  </a:lnTo>
                  <a:lnTo>
                    <a:pt x="8647" y="14906"/>
                  </a:lnTo>
                  <a:lnTo>
                    <a:pt x="9012" y="14857"/>
                  </a:lnTo>
                  <a:lnTo>
                    <a:pt x="9377" y="14760"/>
                  </a:lnTo>
                  <a:lnTo>
                    <a:pt x="9743" y="14663"/>
                  </a:lnTo>
                  <a:lnTo>
                    <a:pt x="10084" y="14541"/>
                  </a:lnTo>
                  <a:lnTo>
                    <a:pt x="10425" y="14419"/>
                  </a:lnTo>
                  <a:lnTo>
                    <a:pt x="10766" y="14273"/>
                  </a:lnTo>
                  <a:lnTo>
                    <a:pt x="11082" y="14102"/>
                  </a:lnTo>
                  <a:lnTo>
                    <a:pt x="11399" y="13908"/>
                  </a:lnTo>
                  <a:lnTo>
                    <a:pt x="11691" y="13713"/>
                  </a:lnTo>
                  <a:lnTo>
                    <a:pt x="11983" y="13518"/>
                  </a:lnTo>
                  <a:lnTo>
                    <a:pt x="12276" y="13299"/>
                  </a:lnTo>
                  <a:lnTo>
                    <a:pt x="12544" y="13055"/>
                  </a:lnTo>
                  <a:lnTo>
                    <a:pt x="12812" y="12812"/>
                  </a:lnTo>
                  <a:lnTo>
                    <a:pt x="13055" y="12544"/>
                  </a:lnTo>
                  <a:lnTo>
                    <a:pt x="13299" y="12276"/>
                  </a:lnTo>
                  <a:lnTo>
                    <a:pt x="13518" y="11984"/>
                  </a:lnTo>
                  <a:lnTo>
                    <a:pt x="13713" y="11691"/>
                  </a:lnTo>
                  <a:lnTo>
                    <a:pt x="13907" y="11399"/>
                  </a:lnTo>
                  <a:lnTo>
                    <a:pt x="14102" y="11082"/>
                  </a:lnTo>
                  <a:lnTo>
                    <a:pt x="14273" y="10766"/>
                  </a:lnTo>
                  <a:lnTo>
                    <a:pt x="14419" y="10425"/>
                  </a:lnTo>
                  <a:lnTo>
                    <a:pt x="14541" y="10084"/>
                  </a:lnTo>
                  <a:lnTo>
                    <a:pt x="14662" y="9743"/>
                  </a:lnTo>
                  <a:lnTo>
                    <a:pt x="14760" y="9378"/>
                  </a:lnTo>
                  <a:lnTo>
                    <a:pt x="14857" y="9012"/>
                  </a:lnTo>
                  <a:lnTo>
                    <a:pt x="14906" y="8647"/>
                  </a:lnTo>
                  <a:lnTo>
                    <a:pt x="14955" y="8257"/>
                  </a:lnTo>
                  <a:lnTo>
                    <a:pt x="15003" y="7892"/>
                  </a:lnTo>
                  <a:lnTo>
                    <a:pt x="15003" y="7502"/>
                  </a:lnTo>
                  <a:lnTo>
                    <a:pt x="7502" y="7502"/>
                  </a:lnTo>
                  <a:lnTo>
                    <a:pt x="7502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Shape 601"/>
            <p:cNvSpPr/>
            <p:nvPr/>
          </p:nvSpPr>
          <p:spPr>
            <a:xfrm>
              <a:off x="3504325" y="3664250"/>
              <a:ext cx="131525" cy="153450"/>
            </a:xfrm>
            <a:custGeom>
              <a:avLst/>
              <a:gdLst/>
              <a:ahLst/>
              <a:cxnLst/>
              <a:rect l="0" t="0" r="0" b="0"/>
              <a:pathLst>
                <a:path w="5261" h="613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390" y="25"/>
                  </a:lnTo>
                  <a:lnTo>
                    <a:pt x="780" y="98"/>
                  </a:lnTo>
                  <a:lnTo>
                    <a:pt x="1169" y="171"/>
                  </a:lnTo>
                  <a:lnTo>
                    <a:pt x="1559" y="268"/>
                  </a:lnTo>
                  <a:lnTo>
                    <a:pt x="1924" y="414"/>
                  </a:lnTo>
                  <a:lnTo>
                    <a:pt x="2314" y="560"/>
                  </a:lnTo>
                  <a:lnTo>
                    <a:pt x="2655" y="731"/>
                  </a:lnTo>
                  <a:lnTo>
                    <a:pt x="3020" y="901"/>
                  </a:lnTo>
                  <a:lnTo>
                    <a:pt x="3020" y="901"/>
                  </a:lnTo>
                  <a:lnTo>
                    <a:pt x="3337" y="1121"/>
                  </a:lnTo>
                  <a:lnTo>
                    <a:pt x="3654" y="1340"/>
                  </a:lnTo>
                  <a:lnTo>
                    <a:pt x="3946" y="1559"/>
                  </a:lnTo>
                  <a:lnTo>
                    <a:pt x="4238" y="1803"/>
                  </a:lnTo>
                  <a:lnTo>
                    <a:pt x="4530" y="2070"/>
                  </a:lnTo>
                  <a:lnTo>
                    <a:pt x="4774" y="2363"/>
                  </a:lnTo>
                  <a:lnTo>
                    <a:pt x="5017" y="2655"/>
                  </a:lnTo>
                  <a:lnTo>
                    <a:pt x="5261" y="2972"/>
                  </a:lnTo>
                  <a:lnTo>
                    <a:pt x="0" y="613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Shape 602"/>
            <p:cNvSpPr/>
            <p:nvPr/>
          </p:nvSpPr>
          <p:spPr>
            <a:xfrm>
              <a:off x="3501875" y="3749500"/>
              <a:ext cx="187575" cy="96825"/>
            </a:xfrm>
            <a:custGeom>
              <a:avLst/>
              <a:gdLst/>
              <a:ahLst/>
              <a:cxnLst/>
              <a:rect l="0" t="0" r="0" b="0"/>
              <a:pathLst>
                <a:path w="7503" h="3873" fill="none" extrusionOk="0">
                  <a:moveTo>
                    <a:pt x="6431" y="0"/>
                  </a:moveTo>
                  <a:lnTo>
                    <a:pt x="1" y="3872"/>
                  </a:lnTo>
                  <a:lnTo>
                    <a:pt x="7502" y="3872"/>
                  </a:lnTo>
                  <a:lnTo>
                    <a:pt x="7502" y="3872"/>
                  </a:lnTo>
                  <a:lnTo>
                    <a:pt x="7478" y="3337"/>
                  </a:lnTo>
                  <a:lnTo>
                    <a:pt x="7429" y="2825"/>
                  </a:lnTo>
                  <a:lnTo>
                    <a:pt x="7332" y="2314"/>
                  </a:lnTo>
                  <a:lnTo>
                    <a:pt x="7210" y="1827"/>
                  </a:lnTo>
                  <a:lnTo>
                    <a:pt x="7064" y="1340"/>
                  </a:lnTo>
                  <a:lnTo>
                    <a:pt x="6893" y="877"/>
                  </a:lnTo>
                  <a:lnTo>
                    <a:pt x="6674" y="438"/>
                  </a:lnTo>
                  <a:lnTo>
                    <a:pt x="6431" y="0"/>
                  </a:lnTo>
                  <a:lnTo>
                    <a:pt x="6431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527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ctrTitle"/>
          </p:nvPr>
        </p:nvSpPr>
        <p:spPr>
          <a:xfrm>
            <a:off x="685800" y="1124128"/>
            <a:ext cx="3077969" cy="1159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Empresas con mayor valuación</a:t>
            </a:r>
            <a:endParaRPr lang="en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3" name="Shape 113"/>
          <p:cNvSpPr txBox="1">
            <a:spLocks noGrp="1"/>
          </p:cNvSpPr>
          <p:nvPr>
            <p:ph type="subTitle" idx="1"/>
          </p:nvPr>
        </p:nvSpPr>
        <p:spPr>
          <a:xfrm>
            <a:off x="685800" y="2923552"/>
            <a:ext cx="2765544" cy="78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smtClean="0"/>
              <a:t>Sillicon Valley desplaza al petróleo y a la industria</a:t>
            </a:r>
            <a:endParaRPr lang="en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0" t="16308" r="1100" b="7636"/>
          <a:stretch/>
        </p:blipFill>
        <p:spPr>
          <a:xfrm>
            <a:off x="3763769" y="625642"/>
            <a:ext cx="4999055" cy="3911982"/>
          </a:xfrm>
          <a:prstGeom prst="rect">
            <a:avLst/>
          </a:prstGeom>
        </p:spPr>
      </p:pic>
      <p:grpSp>
        <p:nvGrpSpPr>
          <p:cNvPr id="12" name="Shape 609"/>
          <p:cNvGrpSpPr/>
          <p:nvPr/>
        </p:nvGrpSpPr>
        <p:grpSpPr>
          <a:xfrm>
            <a:off x="826368" y="680301"/>
            <a:ext cx="555544" cy="443827"/>
            <a:chOff x="4604550" y="3714775"/>
            <a:chExt cx="439625" cy="319075"/>
          </a:xfrm>
        </p:grpSpPr>
        <p:sp>
          <p:nvSpPr>
            <p:cNvPr id="13" name="Shape 610"/>
            <p:cNvSpPr/>
            <p:nvPr/>
          </p:nvSpPr>
          <p:spPr>
            <a:xfrm>
              <a:off x="4604550" y="3714775"/>
              <a:ext cx="439625" cy="319075"/>
            </a:xfrm>
            <a:custGeom>
              <a:avLst/>
              <a:gdLst/>
              <a:ahLst/>
              <a:cxnLst/>
              <a:rect l="0" t="0" r="0" b="0"/>
              <a:pathLst>
                <a:path w="17585" h="12763" fill="none" extrusionOk="0">
                  <a:moveTo>
                    <a:pt x="1" y="1"/>
                  </a:moveTo>
                  <a:lnTo>
                    <a:pt x="1" y="12276"/>
                  </a:lnTo>
                  <a:lnTo>
                    <a:pt x="1" y="12276"/>
                  </a:lnTo>
                  <a:lnTo>
                    <a:pt x="1" y="12373"/>
                  </a:lnTo>
                  <a:lnTo>
                    <a:pt x="25" y="12471"/>
                  </a:lnTo>
                  <a:lnTo>
                    <a:pt x="74" y="12544"/>
                  </a:lnTo>
                  <a:lnTo>
                    <a:pt x="122" y="12617"/>
                  </a:lnTo>
                  <a:lnTo>
                    <a:pt x="196" y="12690"/>
                  </a:lnTo>
                  <a:lnTo>
                    <a:pt x="293" y="12714"/>
                  </a:lnTo>
                  <a:lnTo>
                    <a:pt x="366" y="12763"/>
                  </a:lnTo>
                  <a:lnTo>
                    <a:pt x="488" y="12763"/>
                  </a:lnTo>
                  <a:lnTo>
                    <a:pt x="17585" y="1276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" name="Shape 611"/>
            <p:cNvSpPr/>
            <p:nvPr/>
          </p:nvSpPr>
          <p:spPr>
            <a:xfrm>
              <a:off x="4647175" y="3761675"/>
              <a:ext cx="354400" cy="213725"/>
            </a:xfrm>
            <a:custGeom>
              <a:avLst/>
              <a:gdLst/>
              <a:ahLst/>
              <a:cxnLst/>
              <a:rect l="0" t="0" r="0" b="0"/>
              <a:pathLst>
                <a:path w="14176" h="8549" fill="none" extrusionOk="0">
                  <a:moveTo>
                    <a:pt x="1" y="8549"/>
                  </a:moveTo>
                  <a:lnTo>
                    <a:pt x="3654" y="4408"/>
                  </a:lnTo>
                  <a:lnTo>
                    <a:pt x="5821" y="5699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61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61" y="1924"/>
                  </a:lnTo>
                  <a:lnTo>
                    <a:pt x="9085" y="1924"/>
                  </a:lnTo>
                  <a:lnTo>
                    <a:pt x="10571" y="3337"/>
                  </a:lnTo>
                  <a:lnTo>
                    <a:pt x="14175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5" name="Shape 254"/>
          <p:cNvSpPr/>
          <p:nvPr/>
        </p:nvSpPr>
        <p:spPr>
          <a:xfrm>
            <a:off x="685800" y="3636974"/>
            <a:ext cx="2424869" cy="1156628"/>
          </a:xfrm>
          <a:custGeom>
            <a:avLst/>
            <a:gdLst/>
            <a:ahLst/>
            <a:cxnLst/>
            <a:rect l="0" t="0" r="0" b="0"/>
            <a:pathLst>
              <a:path w="285750" h="136125" extrusionOk="0">
                <a:moveTo>
                  <a:pt x="74830" y="1313"/>
                </a:moveTo>
                <a:lnTo>
                  <a:pt x="74352" y="1330"/>
                </a:lnTo>
                <a:lnTo>
                  <a:pt x="74864" y="1330"/>
                </a:lnTo>
                <a:lnTo>
                  <a:pt x="74830" y="1313"/>
                </a:lnTo>
                <a:close/>
                <a:moveTo>
                  <a:pt x="77830" y="1739"/>
                </a:moveTo>
                <a:lnTo>
                  <a:pt x="77830" y="1739"/>
                </a:lnTo>
                <a:lnTo>
                  <a:pt x="77830" y="1739"/>
                </a:lnTo>
                <a:close/>
                <a:moveTo>
                  <a:pt x="176011" y="1432"/>
                </a:moveTo>
                <a:lnTo>
                  <a:pt x="176114" y="1636"/>
                </a:lnTo>
                <a:lnTo>
                  <a:pt x="175500" y="1841"/>
                </a:lnTo>
                <a:lnTo>
                  <a:pt x="175807" y="1943"/>
                </a:lnTo>
                <a:lnTo>
                  <a:pt x="178875" y="1943"/>
                </a:lnTo>
                <a:lnTo>
                  <a:pt x="178773" y="1636"/>
                </a:lnTo>
                <a:lnTo>
                  <a:pt x="176011" y="1432"/>
                </a:lnTo>
                <a:close/>
                <a:moveTo>
                  <a:pt x="135102" y="1841"/>
                </a:moveTo>
                <a:lnTo>
                  <a:pt x="134898" y="1943"/>
                </a:lnTo>
                <a:lnTo>
                  <a:pt x="135102" y="2045"/>
                </a:lnTo>
                <a:lnTo>
                  <a:pt x="134489" y="2045"/>
                </a:lnTo>
                <a:lnTo>
                  <a:pt x="134795" y="2148"/>
                </a:lnTo>
                <a:lnTo>
                  <a:pt x="134489" y="2148"/>
                </a:lnTo>
                <a:lnTo>
                  <a:pt x="135920" y="2352"/>
                </a:lnTo>
                <a:lnTo>
                  <a:pt x="135307" y="2455"/>
                </a:lnTo>
                <a:lnTo>
                  <a:pt x="137148" y="2557"/>
                </a:lnTo>
                <a:lnTo>
                  <a:pt x="137148" y="2659"/>
                </a:lnTo>
                <a:lnTo>
                  <a:pt x="139500" y="2148"/>
                </a:lnTo>
                <a:lnTo>
                  <a:pt x="137148" y="2045"/>
                </a:lnTo>
                <a:lnTo>
                  <a:pt x="137250" y="1841"/>
                </a:lnTo>
                <a:lnTo>
                  <a:pt x="136739" y="1841"/>
                </a:lnTo>
                <a:lnTo>
                  <a:pt x="136739" y="2045"/>
                </a:lnTo>
                <a:lnTo>
                  <a:pt x="135102" y="1841"/>
                </a:lnTo>
                <a:close/>
                <a:moveTo>
                  <a:pt x="178466" y="2045"/>
                </a:moveTo>
                <a:lnTo>
                  <a:pt x="177443" y="2148"/>
                </a:lnTo>
                <a:lnTo>
                  <a:pt x="177136" y="2455"/>
                </a:lnTo>
                <a:lnTo>
                  <a:pt x="181534" y="2864"/>
                </a:lnTo>
                <a:lnTo>
                  <a:pt x="181534" y="2864"/>
                </a:lnTo>
                <a:lnTo>
                  <a:pt x="180716" y="2659"/>
                </a:lnTo>
                <a:lnTo>
                  <a:pt x="181023" y="2659"/>
                </a:lnTo>
                <a:lnTo>
                  <a:pt x="180818" y="2250"/>
                </a:lnTo>
                <a:lnTo>
                  <a:pt x="178466" y="2045"/>
                </a:lnTo>
                <a:close/>
                <a:moveTo>
                  <a:pt x="75068" y="3170"/>
                </a:moveTo>
                <a:lnTo>
                  <a:pt x="74870" y="3225"/>
                </a:lnTo>
                <a:lnTo>
                  <a:pt x="75022" y="3201"/>
                </a:lnTo>
                <a:lnTo>
                  <a:pt x="75022" y="3201"/>
                </a:lnTo>
                <a:lnTo>
                  <a:pt x="75068" y="3170"/>
                </a:lnTo>
                <a:close/>
                <a:moveTo>
                  <a:pt x="72920" y="1227"/>
                </a:moveTo>
                <a:lnTo>
                  <a:pt x="72102" y="1330"/>
                </a:lnTo>
                <a:lnTo>
                  <a:pt x="72511" y="1330"/>
                </a:lnTo>
                <a:lnTo>
                  <a:pt x="70977" y="1534"/>
                </a:lnTo>
                <a:lnTo>
                  <a:pt x="71591" y="1739"/>
                </a:lnTo>
                <a:lnTo>
                  <a:pt x="70364" y="1739"/>
                </a:lnTo>
                <a:lnTo>
                  <a:pt x="70568" y="1841"/>
                </a:lnTo>
                <a:lnTo>
                  <a:pt x="70057" y="1943"/>
                </a:lnTo>
                <a:lnTo>
                  <a:pt x="71080" y="2045"/>
                </a:lnTo>
                <a:lnTo>
                  <a:pt x="69648" y="2045"/>
                </a:lnTo>
                <a:lnTo>
                  <a:pt x="69750" y="2352"/>
                </a:lnTo>
                <a:lnTo>
                  <a:pt x="70670" y="2352"/>
                </a:lnTo>
                <a:lnTo>
                  <a:pt x="69545" y="2557"/>
                </a:lnTo>
                <a:lnTo>
                  <a:pt x="70568" y="2557"/>
                </a:lnTo>
                <a:lnTo>
                  <a:pt x="70466" y="2659"/>
                </a:lnTo>
                <a:lnTo>
                  <a:pt x="72102" y="2557"/>
                </a:lnTo>
                <a:lnTo>
                  <a:pt x="70773" y="2761"/>
                </a:lnTo>
                <a:lnTo>
                  <a:pt x="70466" y="2966"/>
                </a:lnTo>
                <a:lnTo>
                  <a:pt x="70159" y="3068"/>
                </a:lnTo>
                <a:lnTo>
                  <a:pt x="70977" y="3170"/>
                </a:lnTo>
                <a:lnTo>
                  <a:pt x="70364" y="3273"/>
                </a:lnTo>
                <a:lnTo>
                  <a:pt x="72102" y="3477"/>
                </a:lnTo>
                <a:lnTo>
                  <a:pt x="72102" y="3170"/>
                </a:lnTo>
                <a:lnTo>
                  <a:pt x="72307" y="3273"/>
                </a:lnTo>
                <a:lnTo>
                  <a:pt x="73330" y="3170"/>
                </a:lnTo>
                <a:lnTo>
                  <a:pt x="73227" y="3068"/>
                </a:lnTo>
                <a:lnTo>
                  <a:pt x="73739" y="2864"/>
                </a:lnTo>
                <a:lnTo>
                  <a:pt x="73432" y="3068"/>
                </a:lnTo>
                <a:lnTo>
                  <a:pt x="75580" y="2557"/>
                </a:lnTo>
                <a:lnTo>
                  <a:pt x="74557" y="2455"/>
                </a:lnTo>
                <a:lnTo>
                  <a:pt x="74659" y="2045"/>
                </a:lnTo>
                <a:lnTo>
                  <a:pt x="74966" y="1841"/>
                </a:lnTo>
                <a:lnTo>
                  <a:pt x="74352" y="1943"/>
                </a:lnTo>
                <a:lnTo>
                  <a:pt x="74455" y="2045"/>
                </a:lnTo>
                <a:lnTo>
                  <a:pt x="73534" y="1739"/>
                </a:lnTo>
                <a:lnTo>
                  <a:pt x="73534" y="1636"/>
                </a:lnTo>
                <a:lnTo>
                  <a:pt x="72920" y="1227"/>
                </a:lnTo>
                <a:close/>
                <a:moveTo>
                  <a:pt x="74870" y="3225"/>
                </a:moveTo>
                <a:lnTo>
                  <a:pt x="73227" y="3477"/>
                </a:lnTo>
                <a:lnTo>
                  <a:pt x="74301" y="3380"/>
                </a:lnTo>
                <a:lnTo>
                  <a:pt x="74301" y="3380"/>
                </a:lnTo>
                <a:lnTo>
                  <a:pt x="74870" y="3225"/>
                </a:lnTo>
                <a:close/>
                <a:moveTo>
                  <a:pt x="74352" y="3375"/>
                </a:moveTo>
                <a:lnTo>
                  <a:pt x="74301" y="3380"/>
                </a:lnTo>
                <a:lnTo>
                  <a:pt x="74301" y="3380"/>
                </a:lnTo>
                <a:lnTo>
                  <a:pt x="73943" y="3477"/>
                </a:lnTo>
                <a:lnTo>
                  <a:pt x="74352" y="3375"/>
                </a:lnTo>
                <a:close/>
                <a:moveTo>
                  <a:pt x="182148" y="2557"/>
                </a:moveTo>
                <a:lnTo>
                  <a:pt x="182250" y="2966"/>
                </a:lnTo>
                <a:lnTo>
                  <a:pt x="182148" y="3170"/>
                </a:lnTo>
                <a:lnTo>
                  <a:pt x="182045" y="3580"/>
                </a:lnTo>
                <a:lnTo>
                  <a:pt x="185114" y="3170"/>
                </a:lnTo>
                <a:lnTo>
                  <a:pt x="183682" y="2761"/>
                </a:lnTo>
                <a:lnTo>
                  <a:pt x="183170" y="2864"/>
                </a:lnTo>
                <a:lnTo>
                  <a:pt x="182966" y="2761"/>
                </a:lnTo>
                <a:lnTo>
                  <a:pt x="183068" y="2659"/>
                </a:lnTo>
                <a:lnTo>
                  <a:pt x="182455" y="2557"/>
                </a:lnTo>
                <a:lnTo>
                  <a:pt x="182455" y="2557"/>
                </a:lnTo>
                <a:lnTo>
                  <a:pt x="182557" y="2659"/>
                </a:lnTo>
                <a:lnTo>
                  <a:pt x="182148" y="2557"/>
                </a:lnTo>
                <a:close/>
                <a:moveTo>
                  <a:pt x="64739" y="2557"/>
                </a:moveTo>
                <a:lnTo>
                  <a:pt x="63614" y="2864"/>
                </a:lnTo>
                <a:lnTo>
                  <a:pt x="64023" y="2864"/>
                </a:lnTo>
                <a:lnTo>
                  <a:pt x="63716" y="2966"/>
                </a:lnTo>
                <a:lnTo>
                  <a:pt x="63716" y="2966"/>
                </a:lnTo>
                <a:lnTo>
                  <a:pt x="64432" y="2864"/>
                </a:lnTo>
                <a:lnTo>
                  <a:pt x="64125" y="2966"/>
                </a:lnTo>
                <a:lnTo>
                  <a:pt x="64534" y="3068"/>
                </a:lnTo>
                <a:lnTo>
                  <a:pt x="64125" y="3068"/>
                </a:lnTo>
                <a:lnTo>
                  <a:pt x="64330" y="3170"/>
                </a:lnTo>
                <a:lnTo>
                  <a:pt x="63511" y="3375"/>
                </a:lnTo>
                <a:lnTo>
                  <a:pt x="65352" y="3477"/>
                </a:lnTo>
                <a:lnTo>
                  <a:pt x="65352" y="3580"/>
                </a:lnTo>
                <a:lnTo>
                  <a:pt x="66068" y="3682"/>
                </a:lnTo>
                <a:lnTo>
                  <a:pt x="66273" y="3375"/>
                </a:lnTo>
                <a:lnTo>
                  <a:pt x="66580" y="3170"/>
                </a:lnTo>
                <a:lnTo>
                  <a:pt x="65966" y="2966"/>
                </a:lnTo>
                <a:lnTo>
                  <a:pt x="66068" y="2864"/>
                </a:lnTo>
                <a:lnTo>
                  <a:pt x="65148" y="2966"/>
                </a:lnTo>
                <a:lnTo>
                  <a:pt x="65148" y="2864"/>
                </a:lnTo>
                <a:lnTo>
                  <a:pt x="64739" y="2557"/>
                </a:lnTo>
                <a:close/>
                <a:moveTo>
                  <a:pt x="67705" y="2966"/>
                </a:moveTo>
                <a:lnTo>
                  <a:pt x="67295" y="3273"/>
                </a:lnTo>
                <a:lnTo>
                  <a:pt x="67705" y="3477"/>
                </a:lnTo>
                <a:lnTo>
                  <a:pt x="67398" y="3682"/>
                </a:lnTo>
                <a:lnTo>
                  <a:pt x="69136" y="3273"/>
                </a:lnTo>
                <a:lnTo>
                  <a:pt x="67705" y="2966"/>
                </a:lnTo>
                <a:close/>
                <a:moveTo>
                  <a:pt x="136943" y="3170"/>
                </a:moveTo>
                <a:lnTo>
                  <a:pt x="135818" y="3273"/>
                </a:lnTo>
                <a:lnTo>
                  <a:pt x="136841" y="3682"/>
                </a:lnTo>
                <a:lnTo>
                  <a:pt x="136432" y="3886"/>
                </a:lnTo>
                <a:lnTo>
                  <a:pt x="137557" y="3886"/>
                </a:lnTo>
                <a:lnTo>
                  <a:pt x="137352" y="3989"/>
                </a:lnTo>
                <a:lnTo>
                  <a:pt x="137761" y="4091"/>
                </a:lnTo>
                <a:lnTo>
                  <a:pt x="138784" y="3784"/>
                </a:lnTo>
                <a:lnTo>
                  <a:pt x="137659" y="3477"/>
                </a:lnTo>
                <a:lnTo>
                  <a:pt x="137761" y="3477"/>
                </a:lnTo>
                <a:lnTo>
                  <a:pt x="137148" y="3375"/>
                </a:lnTo>
                <a:lnTo>
                  <a:pt x="136943" y="3170"/>
                </a:lnTo>
                <a:close/>
                <a:moveTo>
                  <a:pt x="131114" y="2250"/>
                </a:moveTo>
                <a:lnTo>
                  <a:pt x="131114" y="2352"/>
                </a:lnTo>
                <a:lnTo>
                  <a:pt x="130295" y="2352"/>
                </a:lnTo>
                <a:lnTo>
                  <a:pt x="131318" y="2864"/>
                </a:lnTo>
                <a:lnTo>
                  <a:pt x="130705" y="2864"/>
                </a:lnTo>
                <a:lnTo>
                  <a:pt x="131625" y="3375"/>
                </a:lnTo>
                <a:lnTo>
                  <a:pt x="132648" y="3273"/>
                </a:lnTo>
                <a:lnTo>
                  <a:pt x="132545" y="3170"/>
                </a:lnTo>
                <a:lnTo>
                  <a:pt x="132545" y="3068"/>
                </a:lnTo>
                <a:lnTo>
                  <a:pt x="132955" y="3068"/>
                </a:lnTo>
                <a:lnTo>
                  <a:pt x="133261" y="3273"/>
                </a:lnTo>
                <a:lnTo>
                  <a:pt x="133875" y="3068"/>
                </a:lnTo>
                <a:lnTo>
                  <a:pt x="133670" y="3170"/>
                </a:lnTo>
                <a:lnTo>
                  <a:pt x="134080" y="3273"/>
                </a:lnTo>
                <a:lnTo>
                  <a:pt x="132443" y="3580"/>
                </a:lnTo>
                <a:lnTo>
                  <a:pt x="132750" y="3784"/>
                </a:lnTo>
                <a:lnTo>
                  <a:pt x="134080" y="3784"/>
                </a:lnTo>
                <a:lnTo>
                  <a:pt x="132545" y="4091"/>
                </a:lnTo>
                <a:lnTo>
                  <a:pt x="134284" y="4602"/>
                </a:lnTo>
                <a:lnTo>
                  <a:pt x="134386" y="4398"/>
                </a:lnTo>
                <a:lnTo>
                  <a:pt x="134284" y="4295"/>
                </a:lnTo>
                <a:lnTo>
                  <a:pt x="134898" y="3886"/>
                </a:lnTo>
                <a:lnTo>
                  <a:pt x="134898" y="3580"/>
                </a:lnTo>
                <a:lnTo>
                  <a:pt x="135205" y="3477"/>
                </a:lnTo>
                <a:lnTo>
                  <a:pt x="135511" y="3170"/>
                </a:lnTo>
                <a:lnTo>
                  <a:pt x="136432" y="3068"/>
                </a:lnTo>
                <a:lnTo>
                  <a:pt x="135920" y="2864"/>
                </a:lnTo>
                <a:lnTo>
                  <a:pt x="136023" y="2761"/>
                </a:lnTo>
                <a:lnTo>
                  <a:pt x="134795" y="2659"/>
                </a:lnTo>
                <a:lnTo>
                  <a:pt x="134795" y="2455"/>
                </a:lnTo>
                <a:lnTo>
                  <a:pt x="134182" y="2557"/>
                </a:lnTo>
                <a:lnTo>
                  <a:pt x="134386" y="2352"/>
                </a:lnTo>
                <a:lnTo>
                  <a:pt x="133261" y="2250"/>
                </a:lnTo>
                <a:lnTo>
                  <a:pt x="133261" y="2250"/>
                </a:lnTo>
                <a:lnTo>
                  <a:pt x="133568" y="2864"/>
                </a:lnTo>
                <a:lnTo>
                  <a:pt x="133568" y="2864"/>
                </a:lnTo>
                <a:lnTo>
                  <a:pt x="132750" y="2455"/>
                </a:lnTo>
                <a:lnTo>
                  <a:pt x="131318" y="2455"/>
                </a:lnTo>
                <a:lnTo>
                  <a:pt x="131932" y="2250"/>
                </a:lnTo>
                <a:close/>
                <a:moveTo>
                  <a:pt x="66682" y="4398"/>
                </a:moveTo>
                <a:lnTo>
                  <a:pt x="66784" y="4500"/>
                </a:lnTo>
                <a:lnTo>
                  <a:pt x="66477" y="4500"/>
                </a:lnTo>
                <a:lnTo>
                  <a:pt x="67091" y="4705"/>
                </a:lnTo>
                <a:lnTo>
                  <a:pt x="66784" y="4705"/>
                </a:lnTo>
                <a:lnTo>
                  <a:pt x="68232" y="4795"/>
                </a:lnTo>
                <a:lnTo>
                  <a:pt x="68232" y="4795"/>
                </a:lnTo>
                <a:lnTo>
                  <a:pt x="68625" y="4500"/>
                </a:lnTo>
                <a:lnTo>
                  <a:pt x="66682" y="4398"/>
                </a:lnTo>
                <a:close/>
                <a:moveTo>
                  <a:pt x="68232" y="4795"/>
                </a:moveTo>
                <a:lnTo>
                  <a:pt x="68216" y="4807"/>
                </a:lnTo>
                <a:lnTo>
                  <a:pt x="68324" y="4801"/>
                </a:lnTo>
                <a:lnTo>
                  <a:pt x="68324" y="4801"/>
                </a:lnTo>
                <a:lnTo>
                  <a:pt x="68232" y="4795"/>
                </a:lnTo>
                <a:close/>
                <a:moveTo>
                  <a:pt x="71489" y="4500"/>
                </a:moveTo>
                <a:lnTo>
                  <a:pt x="70568" y="4705"/>
                </a:lnTo>
                <a:lnTo>
                  <a:pt x="71080" y="4807"/>
                </a:lnTo>
                <a:lnTo>
                  <a:pt x="71489" y="4500"/>
                </a:lnTo>
                <a:close/>
                <a:moveTo>
                  <a:pt x="81102" y="205"/>
                </a:moveTo>
                <a:lnTo>
                  <a:pt x="81614" y="409"/>
                </a:lnTo>
                <a:lnTo>
                  <a:pt x="80386" y="307"/>
                </a:lnTo>
                <a:lnTo>
                  <a:pt x="80489" y="409"/>
                </a:lnTo>
                <a:lnTo>
                  <a:pt x="79773" y="409"/>
                </a:lnTo>
                <a:lnTo>
                  <a:pt x="79977" y="511"/>
                </a:lnTo>
                <a:lnTo>
                  <a:pt x="79466" y="511"/>
                </a:lnTo>
                <a:lnTo>
                  <a:pt x="80693" y="920"/>
                </a:lnTo>
                <a:lnTo>
                  <a:pt x="80693" y="920"/>
                </a:lnTo>
                <a:lnTo>
                  <a:pt x="79159" y="716"/>
                </a:lnTo>
                <a:lnTo>
                  <a:pt x="77011" y="716"/>
                </a:lnTo>
                <a:lnTo>
                  <a:pt x="77727" y="818"/>
                </a:lnTo>
                <a:lnTo>
                  <a:pt x="73841" y="1023"/>
                </a:lnTo>
                <a:lnTo>
                  <a:pt x="73943" y="1125"/>
                </a:lnTo>
                <a:lnTo>
                  <a:pt x="74864" y="1023"/>
                </a:lnTo>
                <a:lnTo>
                  <a:pt x="74864" y="1023"/>
                </a:lnTo>
                <a:lnTo>
                  <a:pt x="74250" y="1125"/>
                </a:lnTo>
                <a:lnTo>
                  <a:pt x="75989" y="1125"/>
                </a:lnTo>
                <a:lnTo>
                  <a:pt x="74659" y="1227"/>
                </a:lnTo>
                <a:lnTo>
                  <a:pt x="74830" y="1313"/>
                </a:lnTo>
                <a:lnTo>
                  <a:pt x="74830" y="1313"/>
                </a:lnTo>
                <a:lnTo>
                  <a:pt x="77216" y="1227"/>
                </a:lnTo>
                <a:lnTo>
                  <a:pt x="74557" y="1534"/>
                </a:lnTo>
                <a:lnTo>
                  <a:pt x="74557" y="1534"/>
                </a:lnTo>
                <a:lnTo>
                  <a:pt x="78034" y="1330"/>
                </a:lnTo>
                <a:lnTo>
                  <a:pt x="75784" y="1739"/>
                </a:lnTo>
                <a:lnTo>
                  <a:pt x="75784" y="1739"/>
                </a:lnTo>
                <a:lnTo>
                  <a:pt x="78341" y="1636"/>
                </a:lnTo>
                <a:lnTo>
                  <a:pt x="78341" y="1636"/>
                </a:lnTo>
                <a:lnTo>
                  <a:pt x="77830" y="1739"/>
                </a:lnTo>
                <a:lnTo>
                  <a:pt x="81818" y="1125"/>
                </a:lnTo>
                <a:lnTo>
                  <a:pt x="81818" y="1125"/>
                </a:lnTo>
                <a:lnTo>
                  <a:pt x="80386" y="1534"/>
                </a:lnTo>
                <a:lnTo>
                  <a:pt x="81409" y="1534"/>
                </a:lnTo>
                <a:lnTo>
                  <a:pt x="77523" y="1943"/>
                </a:lnTo>
                <a:lnTo>
                  <a:pt x="78648" y="2352"/>
                </a:lnTo>
                <a:lnTo>
                  <a:pt x="78648" y="2352"/>
                </a:lnTo>
                <a:lnTo>
                  <a:pt x="75375" y="2045"/>
                </a:lnTo>
                <a:lnTo>
                  <a:pt x="75375" y="2352"/>
                </a:lnTo>
                <a:lnTo>
                  <a:pt x="76193" y="2761"/>
                </a:lnTo>
                <a:lnTo>
                  <a:pt x="75682" y="2761"/>
                </a:lnTo>
                <a:lnTo>
                  <a:pt x="77216" y="2864"/>
                </a:lnTo>
                <a:lnTo>
                  <a:pt x="75022" y="3201"/>
                </a:lnTo>
                <a:lnTo>
                  <a:pt x="75022" y="3201"/>
                </a:lnTo>
                <a:lnTo>
                  <a:pt x="74761" y="3375"/>
                </a:lnTo>
                <a:lnTo>
                  <a:pt x="75170" y="3477"/>
                </a:lnTo>
                <a:lnTo>
                  <a:pt x="74148" y="3682"/>
                </a:lnTo>
                <a:lnTo>
                  <a:pt x="74045" y="3886"/>
                </a:lnTo>
                <a:lnTo>
                  <a:pt x="75989" y="3580"/>
                </a:lnTo>
                <a:lnTo>
                  <a:pt x="73739" y="3989"/>
                </a:lnTo>
                <a:lnTo>
                  <a:pt x="73432" y="3682"/>
                </a:lnTo>
                <a:lnTo>
                  <a:pt x="72716" y="3682"/>
                </a:lnTo>
                <a:lnTo>
                  <a:pt x="72818" y="4193"/>
                </a:lnTo>
                <a:lnTo>
                  <a:pt x="71489" y="4500"/>
                </a:lnTo>
                <a:lnTo>
                  <a:pt x="71489" y="4500"/>
                </a:lnTo>
                <a:lnTo>
                  <a:pt x="71489" y="4500"/>
                </a:lnTo>
                <a:lnTo>
                  <a:pt x="71284" y="4807"/>
                </a:lnTo>
                <a:lnTo>
                  <a:pt x="71898" y="4705"/>
                </a:lnTo>
                <a:lnTo>
                  <a:pt x="71898" y="4807"/>
                </a:lnTo>
                <a:lnTo>
                  <a:pt x="75784" y="4807"/>
                </a:lnTo>
                <a:lnTo>
                  <a:pt x="75477" y="5011"/>
                </a:lnTo>
                <a:lnTo>
                  <a:pt x="75477" y="5011"/>
                </a:lnTo>
                <a:lnTo>
                  <a:pt x="77318" y="4705"/>
                </a:lnTo>
                <a:lnTo>
                  <a:pt x="77727" y="4398"/>
                </a:lnTo>
                <a:lnTo>
                  <a:pt x="77114" y="4398"/>
                </a:lnTo>
                <a:lnTo>
                  <a:pt x="77216" y="4193"/>
                </a:lnTo>
                <a:lnTo>
                  <a:pt x="75682" y="4091"/>
                </a:lnTo>
                <a:lnTo>
                  <a:pt x="76193" y="4091"/>
                </a:lnTo>
                <a:lnTo>
                  <a:pt x="76091" y="3989"/>
                </a:lnTo>
                <a:lnTo>
                  <a:pt x="78341" y="3886"/>
                </a:lnTo>
                <a:lnTo>
                  <a:pt x="78545" y="3580"/>
                </a:lnTo>
                <a:lnTo>
                  <a:pt x="80489" y="3375"/>
                </a:lnTo>
                <a:lnTo>
                  <a:pt x="79977" y="3170"/>
                </a:lnTo>
                <a:lnTo>
                  <a:pt x="81205" y="3068"/>
                </a:lnTo>
                <a:lnTo>
                  <a:pt x="79159" y="2761"/>
                </a:lnTo>
                <a:lnTo>
                  <a:pt x="81614" y="2659"/>
                </a:lnTo>
                <a:lnTo>
                  <a:pt x="80386" y="2455"/>
                </a:lnTo>
                <a:lnTo>
                  <a:pt x="82534" y="2352"/>
                </a:lnTo>
                <a:lnTo>
                  <a:pt x="81920" y="2250"/>
                </a:lnTo>
                <a:lnTo>
                  <a:pt x="83966" y="2250"/>
                </a:lnTo>
                <a:lnTo>
                  <a:pt x="83864" y="2148"/>
                </a:lnTo>
                <a:lnTo>
                  <a:pt x="84375" y="2045"/>
                </a:lnTo>
                <a:lnTo>
                  <a:pt x="83557" y="2045"/>
                </a:lnTo>
                <a:lnTo>
                  <a:pt x="84682" y="1943"/>
                </a:lnTo>
                <a:lnTo>
                  <a:pt x="84580" y="1739"/>
                </a:lnTo>
                <a:lnTo>
                  <a:pt x="88466" y="1125"/>
                </a:lnTo>
                <a:lnTo>
                  <a:pt x="86216" y="1330"/>
                </a:lnTo>
                <a:lnTo>
                  <a:pt x="90920" y="614"/>
                </a:lnTo>
                <a:lnTo>
                  <a:pt x="89898" y="511"/>
                </a:lnTo>
                <a:lnTo>
                  <a:pt x="90000" y="409"/>
                </a:lnTo>
                <a:lnTo>
                  <a:pt x="89795" y="409"/>
                </a:lnTo>
                <a:lnTo>
                  <a:pt x="89898" y="307"/>
                </a:lnTo>
                <a:lnTo>
                  <a:pt x="89898" y="307"/>
                </a:lnTo>
                <a:lnTo>
                  <a:pt x="87136" y="409"/>
                </a:lnTo>
                <a:lnTo>
                  <a:pt x="88466" y="205"/>
                </a:lnTo>
                <a:lnTo>
                  <a:pt x="84682" y="205"/>
                </a:lnTo>
                <a:lnTo>
                  <a:pt x="84989" y="409"/>
                </a:lnTo>
                <a:lnTo>
                  <a:pt x="82739" y="205"/>
                </a:lnTo>
                <a:lnTo>
                  <a:pt x="83352" y="409"/>
                </a:lnTo>
                <a:lnTo>
                  <a:pt x="83352" y="409"/>
                </a:lnTo>
                <a:lnTo>
                  <a:pt x="81102" y="205"/>
                </a:lnTo>
                <a:close/>
                <a:moveTo>
                  <a:pt x="62898" y="4909"/>
                </a:moveTo>
                <a:lnTo>
                  <a:pt x="63205" y="5011"/>
                </a:lnTo>
                <a:lnTo>
                  <a:pt x="63205" y="4909"/>
                </a:lnTo>
                <a:close/>
                <a:moveTo>
                  <a:pt x="55227" y="3989"/>
                </a:moveTo>
                <a:lnTo>
                  <a:pt x="55330" y="4091"/>
                </a:lnTo>
                <a:lnTo>
                  <a:pt x="50318" y="5011"/>
                </a:lnTo>
                <a:lnTo>
                  <a:pt x="50523" y="5011"/>
                </a:lnTo>
                <a:lnTo>
                  <a:pt x="50318" y="5216"/>
                </a:lnTo>
                <a:lnTo>
                  <a:pt x="50318" y="5216"/>
                </a:lnTo>
                <a:lnTo>
                  <a:pt x="51545" y="5011"/>
                </a:lnTo>
                <a:lnTo>
                  <a:pt x="51443" y="5318"/>
                </a:lnTo>
                <a:lnTo>
                  <a:pt x="54102" y="4500"/>
                </a:lnTo>
                <a:lnTo>
                  <a:pt x="53591" y="4909"/>
                </a:lnTo>
                <a:lnTo>
                  <a:pt x="53591" y="4909"/>
                </a:lnTo>
                <a:lnTo>
                  <a:pt x="56045" y="4091"/>
                </a:lnTo>
                <a:lnTo>
                  <a:pt x="55227" y="3989"/>
                </a:lnTo>
                <a:close/>
                <a:moveTo>
                  <a:pt x="65761" y="4705"/>
                </a:moveTo>
                <a:lnTo>
                  <a:pt x="63818" y="4807"/>
                </a:lnTo>
                <a:lnTo>
                  <a:pt x="64227" y="4909"/>
                </a:lnTo>
                <a:lnTo>
                  <a:pt x="63920" y="4909"/>
                </a:lnTo>
                <a:lnTo>
                  <a:pt x="64330" y="5011"/>
                </a:lnTo>
                <a:lnTo>
                  <a:pt x="64023" y="5216"/>
                </a:lnTo>
                <a:lnTo>
                  <a:pt x="63205" y="5011"/>
                </a:lnTo>
                <a:lnTo>
                  <a:pt x="62898" y="5114"/>
                </a:lnTo>
                <a:lnTo>
                  <a:pt x="63000" y="5114"/>
                </a:lnTo>
                <a:lnTo>
                  <a:pt x="63102" y="5318"/>
                </a:lnTo>
                <a:lnTo>
                  <a:pt x="63102" y="5318"/>
                </a:lnTo>
                <a:lnTo>
                  <a:pt x="62489" y="5216"/>
                </a:lnTo>
                <a:lnTo>
                  <a:pt x="61875" y="5420"/>
                </a:lnTo>
                <a:lnTo>
                  <a:pt x="64125" y="5420"/>
                </a:lnTo>
                <a:lnTo>
                  <a:pt x="62898" y="5625"/>
                </a:lnTo>
                <a:lnTo>
                  <a:pt x="63102" y="5727"/>
                </a:lnTo>
                <a:lnTo>
                  <a:pt x="63000" y="5932"/>
                </a:lnTo>
                <a:lnTo>
                  <a:pt x="63000" y="5932"/>
                </a:lnTo>
                <a:lnTo>
                  <a:pt x="65148" y="5420"/>
                </a:lnTo>
                <a:lnTo>
                  <a:pt x="64943" y="5318"/>
                </a:lnTo>
                <a:lnTo>
                  <a:pt x="65761" y="4705"/>
                </a:lnTo>
                <a:close/>
                <a:moveTo>
                  <a:pt x="209148" y="5011"/>
                </a:moveTo>
                <a:lnTo>
                  <a:pt x="209455" y="5420"/>
                </a:lnTo>
                <a:lnTo>
                  <a:pt x="207102" y="5216"/>
                </a:lnTo>
                <a:lnTo>
                  <a:pt x="207409" y="5318"/>
                </a:lnTo>
                <a:lnTo>
                  <a:pt x="207205" y="5318"/>
                </a:lnTo>
                <a:lnTo>
                  <a:pt x="207716" y="5625"/>
                </a:lnTo>
                <a:lnTo>
                  <a:pt x="207511" y="5625"/>
                </a:lnTo>
                <a:lnTo>
                  <a:pt x="211705" y="5932"/>
                </a:lnTo>
                <a:lnTo>
                  <a:pt x="210170" y="5420"/>
                </a:lnTo>
                <a:lnTo>
                  <a:pt x="210170" y="5420"/>
                </a:lnTo>
                <a:lnTo>
                  <a:pt x="212420" y="5727"/>
                </a:lnTo>
                <a:lnTo>
                  <a:pt x="212318" y="5523"/>
                </a:lnTo>
                <a:lnTo>
                  <a:pt x="209148" y="5011"/>
                </a:lnTo>
                <a:close/>
                <a:moveTo>
                  <a:pt x="65148" y="5932"/>
                </a:moveTo>
                <a:lnTo>
                  <a:pt x="65966" y="6239"/>
                </a:lnTo>
                <a:lnTo>
                  <a:pt x="66989" y="5932"/>
                </a:lnTo>
                <a:close/>
                <a:moveTo>
                  <a:pt x="59523" y="4500"/>
                </a:moveTo>
                <a:lnTo>
                  <a:pt x="58193" y="4807"/>
                </a:lnTo>
                <a:lnTo>
                  <a:pt x="58295" y="5011"/>
                </a:lnTo>
                <a:lnTo>
                  <a:pt x="57886" y="5216"/>
                </a:lnTo>
                <a:lnTo>
                  <a:pt x="58193" y="5420"/>
                </a:lnTo>
                <a:lnTo>
                  <a:pt x="56455" y="5216"/>
                </a:lnTo>
                <a:lnTo>
                  <a:pt x="56659" y="5216"/>
                </a:lnTo>
                <a:lnTo>
                  <a:pt x="55739" y="4909"/>
                </a:lnTo>
                <a:lnTo>
                  <a:pt x="55841" y="4807"/>
                </a:lnTo>
                <a:lnTo>
                  <a:pt x="54716" y="4909"/>
                </a:lnTo>
                <a:lnTo>
                  <a:pt x="55227" y="5011"/>
                </a:lnTo>
                <a:lnTo>
                  <a:pt x="53795" y="5216"/>
                </a:lnTo>
                <a:lnTo>
                  <a:pt x="54818" y="5216"/>
                </a:lnTo>
                <a:lnTo>
                  <a:pt x="53182" y="5420"/>
                </a:lnTo>
                <a:lnTo>
                  <a:pt x="54511" y="5318"/>
                </a:lnTo>
                <a:lnTo>
                  <a:pt x="52466" y="5727"/>
                </a:lnTo>
                <a:lnTo>
                  <a:pt x="53386" y="5932"/>
                </a:lnTo>
                <a:lnTo>
                  <a:pt x="53693" y="5830"/>
                </a:lnTo>
                <a:lnTo>
                  <a:pt x="53898" y="5932"/>
                </a:lnTo>
                <a:lnTo>
                  <a:pt x="54307" y="5830"/>
                </a:lnTo>
                <a:lnTo>
                  <a:pt x="54409" y="5727"/>
                </a:lnTo>
                <a:lnTo>
                  <a:pt x="55227" y="5625"/>
                </a:lnTo>
                <a:lnTo>
                  <a:pt x="54614" y="5830"/>
                </a:lnTo>
                <a:lnTo>
                  <a:pt x="56455" y="5727"/>
                </a:lnTo>
                <a:lnTo>
                  <a:pt x="56455" y="5727"/>
                </a:lnTo>
                <a:lnTo>
                  <a:pt x="54102" y="6136"/>
                </a:lnTo>
                <a:lnTo>
                  <a:pt x="54102" y="6341"/>
                </a:lnTo>
                <a:lnTo>
                  <a:pt x="57784" y="5932"/>
                </a:lnTo>
                <a:lnTo>
                  <a:pt x="57682" y="5932"/>
                </a:lnTo>
                <a:lnTo>
                  <a:pt x="59625" y="5727"/>
                </a:lnTo>
                <a:lnTo>
                  <a:pt x="60443" y="5114"/>
                </a:lnTo>
                <a:lnTo>
                  <a:pt x="58909" y="5318"/>
                </a:lnTo>
                <a:lnTo>
                  <a:pt x="59216" y="5114"/>
                </a:lnTo>
                <a:lnTo>
                  <a:pt x="58909" y="5114"/>
                </a:lnTo>
                <a:lnTo>
                  <a:pt x="59523" y="4500"/>
                </a:lnTo>
                <a:close/>
                <a:moveTo>
                  <a:pt x="70057" y="4705"/>
                </a:moveTo>
                <a:lnTo>
                  <a:pt x="68324" y="4801"/>
                </a:lnTo>
                <a:lnTo>
                  <a:pt x="68324" y="4801"/>
                </a:lnTo>
                <a:lnTo>
                  <a:pt x="68420" y="4807"/>
                </a:lnTo>
                <a:lnTo>
                  <a:pt x="68420" y="5318"/>
                </a:lnTo>
                <a:lnTo>
                  <a:pt x="67909" y="5625"/>
                </a:lnTo>
                <a:lnTo>
                  <a:pt x="67807" y="5830"/>
                </a:lnTo>
                <a:lnTo>
                  <a:pt x="68420" y="6034"/>
                </a:lnTo>
                <a:lnTo>
                  <a:pt x="68318" y="6136"/>
                </a:lnTo>
                <a:lnTo>
                  <a:pt x="69955" y="6136"/>
                </a:lnTo>
                <a:lnTo>
                  <a:pt x="69648" y="6341"/>
                </a:lnTo>
                <a:lnTo>
                  <a:pt x="75580" y="6034"/>
                </a:lnTo>
                <a:lnTo>
                  <a:pt x="75068" y="5932"/>
                </a:lnTo>
                <a:lnTo>
                  <a:pt x="75580" y="5523"/>
                </a:lnTo>
                <a:lnTo>
                  <a:pt x="74966" y="5420"/>
                </a:lnTo>
                <a:lnTo>
                  <a:pt x="75068" y="5318"/>
                </a:lnTo>
                <a:lnTo>
                  <a:pt x="71898" y="5523"/>
                </a:lnTo>
                <a:lnTo>
                  <a:pt x="72000" y="5625"/>
                </a:lnTo>
                <a:lnTo>
                  <a:pt x="70261" y="5420"/>
                </a:lnTo>
                <a:lnTo>
                  <a:pt x="70159" y="5523"/>
                </a:lnTo>
                <a:lnTo>
                  <a:pt x="69750" y="5523"/>
                </a:lnTo>
                <a:lnTo>
                  <a:pt x="70261" y="5318"/>
                </a:lnTo>
                <a:lnTo>
                  <a:pt x="69239" y="4909"/>
                </a:lnTo>
                <a:lnTo>
                  <a:pt x="70568" y="4909"/>
                </a:lnTo>
                <a:lnTo>
                  <a:pt x="69443" y="4807"/>
                </a:lnTo>
                <a:lnTo>
                  <a:pt x="70057" y="4705"/>
                </a:lnTo>
                <a:close/>
                <a:moveTo>
                  <a:pt x="165273" y="4705"/>
                </a:moveTo>
                <a:lnTo>
                  <a:pt x="160773" y="4909"/>
                </a:lnTo>
                <a:lnTo>
                  <a:pt x="160875" y="5011"/>
                </a:lnTo>
                <a:lnTo>
                  <a:pt x="160364" y="5114"/>
                </a:lnTo>
                <a:lnTo>
                  <a:pt x="159341" y="5420"/>
                </a:lnTo>
                <a:lnTo>
                  <a:pt x="158727" y="5625"/>
                </a:lnTo>
                <a:lnTo>
                  <a:pt x="158830" y="5727"/>
                </a:lnTo>
                <a:lnTo>
                  <a:pt x="158216" y="5830"/>
                </a:lnTo>
                <a:lnTo>
                  <a:pt x="158727" y="5932"/>
                </a:lnTo>
                <a:lnTo>
                  <a:pt x="158318" y="6239"/>
                </a:lnTo>
                <a:lnTo>
                  <a:pt x="158727" y="6341"/>
                </a:lnTo>
                <a:lnTo>
                  <a:pt x="158318" y="6443"/>
                </a:lnTo>
                <a:lnTo>
                  <a:pt x="158114" y="6648"/>
                </a:lnTo>
                <a:lnTo>
                  <a:pt x="157602" y="6955"/>
                </a:lnTo>
                <a:lnTo>
                  <a:pt x="158114" y="7261"/>
                </a:lnTo>
                <a:lnTo>
                  <a:pt x="160057" y="7057"/>
                </a:lnTo>
                <a:lnTo>
                  <a:pt x="159750" y="6852"/>
                </a:lnTo>
                <a:lnTo>
                  <a:pt x="160159" y="6341"/>
                </a:lnTo>
                <a:lnTo>
                  <a:pt x="160875" y="6239"/>
                </a:lnTo>
                <a:lnTo>
                  <a:pt x="160875" y="6136"/>
                </a:lnTo>
                <a:lnTo>
                  <a:pt x="161182" y="6034"/>
                </a:lnTo>
                <a:lnTo>
                  <a:pt x="160977" y="5932"/>
                </a:lnTo>
                <a:lnTo>
                  <a:pt x="165273" y="4705"/>
                </a:lnTo>
                <a:close/>
                <a:moveTo>
                  <a:pt x="212114" y="6852"/>
                </a:moveTo>
                <a:lnTo>
                  <a:pt x="211500" y="7261"/>
                </a:lnTo>
                <a:lnTo>
                  <a:pt x="214057" y="7364"/>
                </a:lnTo>
                <a:lnTo>
                  <a:pt x="212114" y="6852"/>
                </a:lnTo>
                <a:close/>
                <a:moveTo>
                  <a:pt x="177955" y="7159"/>
                </a:moveTo>
                <a:lnTo>
                  <a:pt x="178568" y="7466"/>
                </a:lnTo>
                <a:lnTo>
                  <a:pt x="177852" y="7261"/>
                </a:lnTo>
                <a:lnTo>
                  <a:pt x="177955" y="7159"/>
                </a:lnTo>
                <a:close/>
                <a:moveTo>
                  <a:pt x="58602" y="6955"/>
                </a:moveTo>
                <a:lnTo>
                  <a:pt x="57375" y="7159"/>
                </a:lnTo>
                <a:lnTo>
                  <a:pt x="57784" y="7568"/>
                </a:lnTo>
                <a:lnTo>
                  <a:pt x="58602" y="7261"/>
                </a:lnTo>
                <a:lnTo>
                  <a:pt x="58602" y="6955"/>
                </a:lnTo>
                <a:close/>
                <a:moveTo>
                  <a:pt x="108307" y="7568"/>
                </a:moveTo>
                <a:lnTo>
                  <a:pt x="108211" y="7587"/>
                </a:lnTo>
                <a:lnTo>
                  <a:pt x="108211" y="7587"/>
                </a:lnTo>
                <a:lnTo>
                  <a:pt x="108381" y="7603"/>
                </a:lnTo>
                <a:lnTo>
                  <a:pt x="108381" y="7603"/>
                </a:lnTo>
                <a:lnTo>
                  <a:pt x="108307" y="7568"/>
                </a:lnTo>
                <a:close/>
                <a:moveTo>
                  <a:pt x="73636" y="7159"/>
                </a:moveTo>
                <a:lnTo>
                  <a:pt x="74659" y="7670"/>
                </a:lnTo>
                <a:lnTo>
                  <a:pt x="76193" y="7670"/>
                </a:lnTo>
                <a:lnTo>
                  <a:pt x="76193" y="7466"/>
                </a:lnTo>
                <a:lnTo>
                  <a:pt x="75989" y="7261"/>
                </a:lnTo>
                <a:lnTo>
                  <a:pt x="73636" y="7159"/>
                </a:lnTo>
                <a:close/>
                <a:moveTo>
                  <a:pt x="108381" y="7603"/>
                </a:moveTo>
                <a:lnTo>
                  <a:pt x="109841" y="8284"/>
                </a:lnTo>
                <a:lnTo>
                  <a:pt x="110250" y="7773"/>
                </a:lnTo>
                <a:lnTo>
                  <a:pt x="108381" y="7603"/>
                </a:lnTo>
                <a:close/>
                <a:moveTo>
                  <a:pt x="68011" y="6852"/>
                </a:moveTo>
                <a:lnTo>
                  <a:pt x="64227" y="7364"/>
                </a:lnTo>
                <a:lnTo>
                  <a:pt x="63511" y="8386"/>
                </a:lnTo>
                <a:lnTo>
                  <a:pt x="63511" y="8386"/>
                </a:lnTo>
                <a:lnTo>
                  <a:pt x="64534" y="8182"/>
                </a:lnTo>
                <a:lnTo>
                  <a:pt x="64739" y="7773"/>
                </a:lnTo>
                <a:lnTo>
                  <a:pt x="65352" y="7773"/>
                </a:lnTo>
                <a:lnTo>
                  <a:pt x="68011" y="6852"/>
                </a:lnTo>
                <a:close/>
                <a:moveTo>
                  <a:pt x="216716" y="8182"/>
                </a:moveTo>
                <a:lnTo>
                  <a:pt x="217227" y="8489"/>
                </a:lnTo>
                <a:lnTo>
                  <a:pt x="217330" y="8182"/>
                </a:lnTo>
                <a:close/>
                <a:moveTo>
                  <a:pt x="62080" y="6852"/>
                </a:moveTo>
                <a:lnTo>
                  <a:pt x="60852" y="7159"/>
                </a:lnTo>
                <a:lnTo>
                  <a:pt x="61568" y="7364"/>
                </a:lnTo>
                <a:lnTo>
                  <a:pt x="61057" y="7466"/>
                </a:lnTo>
                <a:lnTo>
                  <a:pt x="61057" y="7568"/>
                </a:lnTo>
                <a:lnTo>
                  <a:pt x="60341" y="7773"/>
                </a:lnTo>
                <a:lnTo>
                  <a:pt x="60034" y="7466"/>
                </a:lnTo>
                <a:lnTo>
                  <a:pt x="59420" y="7773"/>
                </a:lnTo>
                <a:lnTo>
                  <a:pt x="59727" y="8182"/>
                </a:lnTo>
                <a:lnTo>
                  <a:pt x="60136" y="8284"/>
                </a:lnTo>
                <a:lnTo>
                  <a:pt x="60443" y="8898"/>
                </a:lnTo>
                <a:lnTo>
                  <a:pt x="61159" y="8898"/>
                </a:lnTo>
                <a:lnTo>
                  <a:pt x="61364" y="8489"/>
                </a:lnTo>
                <a:lnTo>
                  <a:pt x="62182" y="8591"/>
                </a:lnTo>
                <a:lnTo>
                  <a:pt x="63205" y="7773"/>
                </a:lnTo>
                <a:lnTo>
                  <a:pt x="62795" y="7875"/>
                </a:lnTo>
                <a:lnTo>
                  <a:pt x="62795" y="7670"/>
                </a:lnTo>
                <a:lnTo>
                  <a:pt x="62898" y="7670"/>
                </a:lnTo>
                <a:lnTo>
                  <a:pt x="62182" y="7568"/>
                </a:lnTo>
                <a:lnTo>
                  <a:pt x="63409" y="7261"/>
                </a:lnTo>
                <a:lnTo>
                  <a:pt x="63205" y="7159"/>
                </a:lnTo>
                <a:lnTo>
                  <a:pt x="63511" y="6852"/>
                </a:lnTo>
                <a:close/>
                <a:moveTo>
                  <a:pt x="47250" y="6443"/>
                </a:moveTo>
                <a:lnTo>
                  <a:pt x="47148" y="6852"/>
                </a:lnTo>
                <a:lnTo>
                  <a:pt x="43977" y="8386"/>
                </a:lnTo>
                <a:lnTo>
                  <a:pt x="44284" y="8386"/>
                </a:lnTo>
                <a:lnTo>
                  <a:pt x="44898" y="8693"/>
                </a:lnTo>
                <a:lnTo>
                  <a:pt x="44795" y="9102"/>
                </a:lnTo>
                <a:lnTo>
                  <a:pt x="44795" y="9102"/>
                </a:lnTo>
                <a:lnTo>
                  <a:pt x="51955" y="7159"/>
                </a:lnTo>
                <a:lnTo>
                  <a:pt x="51545" y="6545"/>
                </a:lnTo>
                <a:lnTo>
                  <a:pt x="50318" y="6750"/>
                </a:lnTo>
                <a:lnTo>
                  <a:pt x="50420" y="6545"/>
                </a:lnTo>
                <a:lnTo>
                  <a:pt x="50011" y="6648"/>
                </a:lnTo>
                <a:lnTo>
                  <a:pt x="50216" y="6545"/>
                </a:lnTo>
                <a:lnTo>
                  <a:pt x="47250" y="6443"/>
                </a:lnTo>
                <a:close/>
                <a:moveTo>
                  <a:pt x="158625" y="7261"/>
                </a:moveTo>
                <a:lnTo>
                  <a:pt x="157602" y="7875"/>
                </a:lnTo>
                <a:lnTo>
                  <a:pt x="157500" y="8182"/>
                </a:lnTo>
                <a:lnTo>
                  <a:pt x="156989" y="8284"/>
                </a:lnTo>
                <a:lnTo>
                  <a:pt x="159034" y="9102"/>
                </a:lnTo>
                <a:lnTo>
                  <a:pt x="158830" y="9102"/>
                </a:lnTo>
                <a:lnTo>
                  <a:pt x="158830" y="9205"/>
                </a:lnTo>
                <a:lnTo>
                  <a:pt x="158727" y="9205"/>
                </a:lnTo>
                <a:lnTo>
                  <a:pt x="158727" y="9307"/>
                </a:lnTo>
                <a:lnTo>
                  <a:pt x="158625" y="9307"/>
                </a:lnTo>
                <a:lnTo>
                  <a:pt x="160773" y="9614"/>
                </a:lnTo>
                <a:lnTo>
                  <a:pt x="160773" y="9614"/>
                </a:lnTo>
                <a:lnTo>
                  <a:pt x="160568" y="9511"/>
                </a:lnTo>
                <a:lnTo>
                  <a:pt x="161489" y="9511"/>
                </a:lnTo>
                <a:lnTo>
                  <a:pt x="159239" y="8080"/>
                </a:lnTo>
                <a:lnTo>
                  <a:pt x="159341" y="7773"/>
                </a:lnTo>
                <a:lnTo>
                  <a:pt x="159545" y="7670"/>
                </a:lnTo>
                <a:lnTo>
                  <a:pt x="159545" y="7466"/>
                </a:lnTo>
                <a:lnTo>
                  <a:pt x="158625" y="7261"/>
                </a:lnTo>
                <a:close/>
                <a:moveTo>
                  <a:pt x="18920" y="9818"/>
                </a:moveTo>
                <a:lnTo>
                  <a:pt x="18511" y="9920"/>
                </a:lnTo>
                <a:lnTo>
                  <a:pt x="18511" y="9920"/>
                </a:lnTo>
                <a:lnTo>
                  <a:pt x="18637" y="9901"/>
                </a:lnTo>
                <a:lnTo>
                  <a:pt x="18637" y="9901"/>
                </a:lnTo>
                <a:lnTo>
                  <a:pt x="18920" y="9818"/>
                </a:lnTo>
                <a:close/>
                <a:moveTo>
                  <a:pt x="137352" y="10125"/>
                </a:moveTo>
                <a:lnTo>
                  <a:pt x="137352" y="10125"/>
                </a:lnTo>
                <a:lnTo>
                  <a:pt x="137352" y="10125"/>
                </a:lnTo>
                <a:close/>
                <a:moveTo>
                  <a:pt x="88977" y="9818"/>
                </a:moveTo>
                <a:lnTo>
                  <a:pt x="88670" y="10125"/>
                </a:lnTo>
                <a:lnTo>
                  <a:pt x="88466" y="10125"/>
                </a:lnTo>
                <a:lnTo>
                  <a:pt x="88364" y="10432"/>
                </a:lnTo>
                <a:lnTo>
                  <a:pt x="88875" y="10534"/>
                </a:lnTo>
                <a:lnTo>
                  <a:pt x="88568" y="10636"/>
                </a:lnTo>
                <a:lnTo>
                  <a:pt x="89489" y="10636"/>
                </a:lnTo>
                <a:lnTo>
                  <a:pt x="90000" y="10227"/>
                </a:lnTo>
                <a:lnTo>
                  <a:pt x="88977" y="9818"/>
                </a:lnTo>
                <a:close/>
                <a:moveTo>
                  <a:pt x="52466" y="7261"/>
                </a:moveTo>
                <a:lnTo>
                  <a:pt x="48170" y="8591"/>
                </a:lnTo>
                <a:lnTo>
                  <a:pt x="48784" y="8693"/>
                </a:lnTo>
                <a:lnTo>
                  <a:pt x="48375" y="8898"/>
                </a:lnTo>
                <a:lnTo>
                  <a:pt x="50216" y="8795"/>
                </a:lnTo>
                <a:lnTo>
                  <a:pt x="50216" y="8795"/>
                </a:lnTo>
                <a:lnTo>
                  <a:pt x="49705" y="8898"/>
                </a:lnTo>
                <a:lnTo>
                  <a:pt x="49807" y="8898"/>
                </a:lnTo>
                <a:lnTo>
                  <a:pt x="47761" y="9307"/>
                </a:lnTo>
                <a:lnTo>
                  <a:pt x="51545" y="9818"/>
                </a:lnTo>
                <a:lnTo>
                  <a:pt x="48273" y="9920"/>
                </a:lnTo>
                <a:lnTo>
                  <a:pt x="47557" y="10534"/>
                </a:lnTo>
                <a:lnTo>
                  <a:pt x="49193" y="10739"/>
                </a:lnTo>
                <a:lnTo>
                  <a:pt x="48989" y="11352"/>
                </a:lnTo>
                <a:lnTo>
                  <a:pt x="54102" y="10534"/>
                </a:lnTo>
                <a:lnTo>
                  <a:pt x="54102" y="10739"/>
                </a:lnTo>
                <a:lnTo>
                  <a:pt x="54818" y="10841"/>
                </a:lnTo>
                <a:lnTo>
                  <a:pt x="54614" y="10943"/>
                </a:lnTo>
                <a:lnTo>
                  <a:pt x="56148" y="11045"/>
                </a:lnTo>
                <a:lnTo>
                  <a:pt x="57170" y="10534"/>
                </a:lnTo>
                <a:lnTo>
                  <a:pt x="56250" y="10739"/>
                </a:lnTo>
                <a:lnTo>
                  <a:pt x="56455" y="10534"/>
                </a:lnTo>
                <a:lnTo>
                  <a:pt x="56352" y="10432"/>
                </a:lnTo>
                <a:lnTo>
                  <a:pt x="58295" y="10023"/>
                </a:lnTo>
                <a:lnTo>
                  <a:pt x="57989" y="9920"/>
                </a:lnTo>
                <a:lnTo>
                  <a:pt x="57989" y="9818"/>
                </a:lnTo>
                <a:lnTo>
                  <a:pt x="56864" y="9409"/>
                </a:lnTo>
                <a:lnTo>
                  <a:pt x="57682" y="7670"/>
                </a:lnTo>
                <a:lnTo>
                  <a:pt x="56455" y="7364"/>
                </a:lnTo>
                <a:lnTo>
                  <a:pt x="55739" y="8489"/>
                </a:lnTo>
                <a:lnTo>
                  <a:pt x="55023" y="8693"/>
                </a:lnTo>
                <a:lnTo>
                  <a:pt x="55023" y="8693"/>
                </a:lnTo>
                <a:lnTo>
                  <a:pt x="55227" y="7875"/>
                </a:lnTo>
                <a:lnTo>
                  <a:pt x="54614" y="7773"/>
                </a:lnTo>
                <a:lnTo>
                  <a:pt x="53591" y="8080"/>
                </a:lnTo>
                <a:lnTo>
                  <a:pt x="53693" y="7977"/>
                </a:lnTo>
                <a:lnTo>
                  <a:pt x="53182" y="8080"/>
                </a:lnTo>
                <a:lnTo>
                  <a:pt x="53182" y="8080"/>
                </a:lnTo>
                <a:lnTo>
                  <a:pt x="53898" y="7773"/>
                </a:lnTo>
                <a:lnTo>
                  <a:pt x="51750" y="7875"/>
                </a:lnTo>
                <a:lnTo>
                  <a:pt x="52466" y="7261"/>
                </a:lnTo>
                <a:close/>
                <a:moveTo>
                  <a:pt x="60341" y="10330"/>
                </a:moveTo>
                <a:lnTo>
                  <a:pt x="58602" y="10841"/>
                </a:lnTo>
                <a:lnTo>
                  <a:pt x="59114" y="11148"/>
                </a:lnTo>
                <a:lnTo>
                  <a:pt x="60136" y="11352"/>
                </a:lnTo>
                <a:lnTo>
                  <a:pt x="61159" y="11045"/>
                </a:lnTo>
                <a:lnTo>
                  <a:pt x="60239" y="10432"/>
                </a:lnTo>
                <a:lnTo>
                  <a:pt x="60341" y="10330"/>
                </a:lnTo>
                <a:close/>
                <a:moveTo>
                  <a:pt x="175193" y="11250"/>
                </a:moveTo>
                <a:lnTo>
                  <a:pt x="176114" y="11557"/>
                </a:lnTo>
                <a:lnTo>
                  <a:pt x="176114" y="12068"/>
                </a:lnTo>
                <a:lnTo>
                  <a:pt x="177136" y="12170"/>
                </a:lnTo>
                <a:lnTo>
                  <a:pt x="177136" y="12170"/>
                </a:lnTo>
                <a:lnTo>
                  <a:pt x="176011" y="12068"/>
                </a:lnTo>
                <a:lnTo>
                  <a:pt x="175193" y="11250"/>
                </a:lnTo>
                <a:close/>
                <a:moveTo>
                  <a:pt x="73023" y="11557"/>
                </a:moveTo>
                <a:lnTo>
                  <a:pt x="72307" y="12375"/>
                </a:lnTo>
                <a:lnTo>
                  <a:pt x="73432" y="12375"/>
                </a:lnTo>
                <a:lnTo>
                  <a:pt x="74148" y="11659"/>
                </a:lnTo>
                <a:lnTo>
                  <a:pt x="73023" y="11557"/>
                </a:lnTo>
                <a:close/>
                <a:moveTo>
                  <a:pt x="108409" y="13295"/>
                </a:moveTo>
                <a:lnTo>
                  <a:pt x="108716" y="13398"/>
                </a:lnTo>
                <a:lnTo>
                  <a:pt x="108818" y="13398"/>
                </a:lnTo>
                <a:lnTo>
                  <a:pt x="108409" y="13295"/>
                </a:lnTo>
                <a:close/>
                <a:moveTo>
                  <a:pt x="9205" y="13807"/>
                </a:moveTo>
                <a:lnTo>
                  <a:pt x="9102" y="13909"/>
                </a:lnTo>
                <a:lnTo>
                  <a:pt x="9205" y="13909"/>
                </a:lnTo>
                <a:lnTo>
                  <a:pt x="9205" y="13807"/>
                </a:lnTo>
                <a:close/>
                <a:moveTo>
                  <a:pt x="5420" y="11045"/>
                </a:moveTo>
                <a:lnTo>
                  <a:pt x="0" y="14420"/>
                </a:lnTo>
                <a:lnTo>
                  <a:pt x="511" y="14318"/>
                </a:lnTo>
                <a:lnTo>
                  <a:pt x="1227" y="13909"/>
                </a:lnTo>
                <a:lnTo>
                  <a:pt x="1227" y="13705"/>
                </a:lnTo>
                <a:lnTo>
                  <a:pt x="1739" y="13398"/>
                </a:lnTo>
                <a:lnTo>
                  <a:pt x="1636" y="13500"/>
                </a:lnTo>
                <a:lnTo>
                  <a:pt x="2352" y="13295"/>
                </a:lnTo>
                <a:lnTo>
                  <a:pt x="2148" y="13398"/>
                </a:lnTo>
                <a:lnTo>
                  <a:pt x="2761" y="13193"/>
                </a:lnTo>
                <a:lnTo>
                  <a:pt x="2761" y="13193"/>
                </a:lnTo>
                <a:lnTo>
                  <a:pt x="1636" y="14011"/>
                </a:lnTo>
                <a:lnTo>
                  <a:pt x="3273" y="14114"/>
                </a:lnTo>
                <a:lnTo>
                  <a:pt x="3068" y="14625"/>
                </a:lnTo>
                <a:lnTo>
                  <a:pt x="3375" y="15034"/>
                </a:lnTo>
                <a:lnTo>
                  <a:pt x="3989" y="14932"/>
                </a:lnTo>
                <a:lnTo>
                  <a:pt x="3682" y="15136"/>
                </a:lnTo>
                <a:lnTo>
                  <a:pt x="4295" y="14932"/>
                </a:lnTo>
                <a:lnTo>
                  <a:pt x="4193" y="15034"/>
                </a:lnTo>
                <a:lnTo>
                  <a:pt x="4193" y="15034"/>
                </a:lnTo>
                <a:lnTo>
                  <a:pt x="4602" y="14727"/>
                </a:lnTo>
                <a:lnTo>
                  <a:pt x="4500" y="14625"/>
                </a:lnTo>
                <a:lnTo>
                  <a:pt x="5523" y="14318"/>
                </a:lnTo>
                <a:lnTo>
                  <a:pt x="5318" y="14318"/>
                </a:lnTo>
                <a:lnTo>
                  <a:pt x="5830" y="14114"/>
                </a:lnTo>
                <a:lnTo>
                  <a:pt x="5727" y="14114"/>
                </a:lnTo>
                <a:lnTo>
                  <a:pt x="5727" y="13909"/>
                </a:lnTo>
                <a:lnTo>
                  <a:pt x="6136" y="14011"/>
                </a:lnTo>
                <a:lnTo>
                  <a:pt x="6750" y="14011"/>
                </a:lnTo>
                <a:lnTo>
                  <a:pt x="6852" y="13807"/>
                </a:lnTo>
                <a:lnTo>
                  <a:pt x="7159" y="13909"/>
                </a:lnTo>
                <a:lnTo>
                  <a:pt x="8386" y="13500"/>
                </a:lnTo>
                <a:lnTo>
                  <a:pt x="8080" y="13398"/>
                </a:lnTo>
                <a:lnTo>
                  <a:pt x="7977" y="13398"/>
                </a:lnTo>
                <a:lnTo>
                  <a:pt x="8080" y="13193"/>
                </a:lnTo>
                <a:lnTo>
                  <a:pt x="8080" y="12886"/>
                </a:lnTo>
                <a:lnTo>
                  <a:pt x="7364" y="12682"/>
                </a:lnTo>
                <a:lnTo>
                  <a:pt x="7364" y="12682"/>
                </a:lnTo>
                <a:lnTo>
                  <a:pt x="7568" y="12784"/>
                </a:lnTo>
                <a:lnTo>
                  <a:pt x="6852" y="12886"/>
                </a:lnTo>
                <a:lnTo>
                  <a:pt x="7261" y="12682"/>
                </a:lnTo>
                <a:lnTo>
                  <a:pt x="6341" y="12682"/>
                </a:lnTo>
                <a:lnTo>
                  <a:pt x="6034" y="12989"/>
                </a:lnTo>
                <a:lnTo>
                  <a:pt x="6034" y="13193"/>
                </a:lnTo>
                <a:lnTo>
                  <a:pt x="5625" y="13398"/>
                </a:lnTo>
                <a:lnTo>
                  <a:pt x="5625" y="13398"/>
                </a:lnTo>
                <a:lnTo>
                  <a:pt x="5932" y="13193"/>
                </a:lnTo>
                <a:lnTo>
                  <a:pt x="5523" y="13295"/>
                </a:lnTo>
                <a:lnTo>
                  <a:pt x="5523" y="13091"/>
                </a:lnTo>
                <a:lnTo>
                  <a:pt x="6545" y="12375"/>
                </a:lnTo>
                <a:lnTo>
                  <a:pt x="6136" y="12375"/>
                </a:lnTo>
                <a:lnTo>
                  <a:pt x="6648" y="12068"/>
                </a:lnTo>
                <a:lnTo>
                  <a:pt x="5830" y="11659"/>
                </a:lnTo>
                <a:lnTo>
                  <a:pt x="5932" y="11557"/>
                </a:lnTo>
                <a:lnTo>
                  <a:pt x="5727" y="11352"/>
                </a:lnTo>
                <a:lnTo>
                  <a:pt x="5523" y="11557"/>
                </a:lnTo>
                <a:lnTo>
                  <a:pt x="5523" y="11352"/>
                </a:lnTo>
                <a:lnTo>
                  <a:pt x="5625" y="11250"/>
                </a:lnTo>
                <a:lnTo>
                  <a:pt x="5420" y="11045"/>
                </a:lnTo>
                <a:close/>
                <a:moveTo>
                  <a:pt x="113011" y="13193"/>
                </a:moveTo>
                <a:lnTo>
                  <a:pt x="112807" y="13398"/>
                </a:lnTo>
                <a:lnTo>
                  <a:pt x="112500" y="13398"/>
                </a:lnTo>
                <a:lnTo>
                  <a:pt x="112193" y="13602"/>
                </a:lnTo>
                <a:lnTo>
                  <a:pt x="111682" y="13500"/>
                </a:lnTo>
                <a:lnTo>
                  <a:pt x="111682" y="13500"/>
                </a:lnTo>
                <a:lnTo>
                  <a:pt x="111784" y="13807"/>
                </a:lnTo>
                <a:lnTo>
                  <a:pt x="111170" y="13500"/>
                </a:lnTo>
                <a:lnTo>
                  <a:pt x="110864" y="13500"/>
                </a:lnTo>
                <a:lnTo>
                  <a:pt x="110864" y="13807"/>
                </a:lnTo>
                <a:lnTo>
                  <a:pt x="110250" y="13602"/>
                </a:lnTo>
                <a:lnTo>
                  <a:pt x="110148" y="14011"/>
                </a:lnTo>
                <a:lnTo>
                  <a:pt x="109739" y="14011"/>
                </a:lnTo>
                <a:lnTo>
                  <a:pt x="109636" y="14216"/>
                </a:lnTo>
                <a:lnTo>
                  <a:pt x="109432" y="14114"/>
                </a:lnTo>
                <a:lnTo>
                  <a:pt x="109534" y="14011"/>
                </a:lnTo>
                <a:lnTo>
                  <a:pt x="109330" y="13807"/>
                </a:lnTo>
                <a:lnTo>
                  <a:pt x="109534" y="13602"/>
                </a:lnTo>
                <a:lnTo>
                  <a:pt x="108716" y="13398"/>
                </a:lnTo>
                <a:lnTo>
                  <a:pt x="108511" y="13398"/>
                </a:lnTo>
                <a:lnTo>
                  <a:pt x="108716" y="13705"/>
                </a:lnTo>
                <a:lnTo>
                  <a:pt x="108102" y="13500"/>
                </a:lnTo>
                <a:lnTo>
                  <a:pt x="108102" y="13500"/>
                </a:lnTo>
                <a:lnTo>
                  <a:pt x="108205" y="13602"/>
                </a:lnTo>
                <a:lnTo>
                  <a:pt x="108102" y="13705"/>
                </a:lnTo>
                <a:lnTo>
                  <a:pt x="107898" y="13705"/>
                </a:lnTo>
                <a:lnTo>
                  <a:pt x="108205" y="13807"/>
                </a:lnTo>
                <a:lnTo>
                  <a:pt x="107693" y="13807"/>
                </a:lnTo>
                <a:lnTo>
                  <a:pt x="107795" y="14011"/>
                </a:lnTo>
                <a:lnTo>
                  <a:pt x="107386" y="14011"/>
                </a:lnTo>
                <a:lnTo>
                  <a:pt x="109125" y="14114"/>
                </a:lnTo>
                <a:lnTo>
                  <a:pt x="108614" y="14318"/>
                </a:lnTo>
                <a:lnTo>
                  <a:pt x="109125" y="14318"/>
                </a:lnTo>
                <a:lnTo>
                  <a:pt x="109125" y="14420"/>
                </a:lnTo>
                <a:lnTo>
                  <a:pt x="107898" y="14523"/>
                </a:lnTo>
                <a:lnTo>
                  <a:pt x="107795" y="14727"/>
                </a:lnTo>
                <a:lnTo>
                  <a:pt x="109227" y="14830"/>
                </a:lnTo>
                <a:lnTo>
                  <a:pt x="108818" y="15136"/>
                </a:lnTo>
                <a:lnTo>
                  <a:pt x="109227" y="15034"/>
                </a:lnTo>
                <a:lnTo>
                  <a:pt x="108307" y="15341"/>
                </a:lnTo>
                <a:lnTo>
                  <a:pt x="108716" y="15545"/>
                </a:lnTo>
                <a:lnTo>
                  <a:pt x="109432" y="15443"/>
                </a:lnTo>
                <a:lnTo>
                  <a:pt x="111375" y="15852"/>
                </a:lnTo>
                <a:lnTo>
                  <a:pt x="114648" y="14625"/>
                </a:lnTo>
                <a:lnTo>
                  <a:pt x="114648" y="14216"/>
                </a:lnTo>
                <a:lnTo>
                  <a:pt x="114034" y="13807"/>
                </a:lnTo>
                <a:lnTo>
                  <a:pt x="113830" y="13500"/>
                </a:lnTo>
                <a:lnTo>
                  <a:pt x="114239" y="13295"/>
                </a:lnTo>
                <a:lnTo>
                  <a:pt x="113011" y="13193"/>
                </a:lnTo>
                <a:close/>
                <a:moveTo>
                  <a:pt x="65557" y="13705"/>
                </a:moveTo>
                <a:lnTo>
                  <a:pt x="63102" y="15750"/>
                </a:lnTo>
                <a:lnTo>
                  <a:pt x="63818" y="15750"/>
                </a:lnTo>
                <a:lnTo>
                  <a:pt x="64023" y="16159"/>
                </a:lnTo>
                <a:lnTo>
                  <a:pt x="66309" y="15364"/>
                </a:lnTo>
                <a:lnTo>
                  <a:pt x="66309" y="15364"/>
                </a:lnTo>
                <a:lnTo>
                  <a:pt x="67091" y="15852"/>
                </a:lnTo>
                <a:lnTo>
                  <a:pt x="68114" y="15545"/>
                </a:lnTo>
                <a:lnTo>
                  <a:pt x="67091" y="15443"/>
                </a:lnTo>
                <a:lnTo>
                  <a:pt x="67295" y="14830"/>
                </a:lnTo>
                <a:lnTo>
                  <a:pt x="65659" y="14011"/>
                </a:lnTo>
                <a:lnTo>
                  <a:pt x="65557" y="13705"/>
                </a:lnTo>
                <a:close/>
                <a:moveTo>
                  <a:pt x="128864" y="16773"/>
                </a:moveTo>
                <a:lnTo>
                  <a:pt x="128455" y="16875"/>
                </a:lnTo>
                <a:lnTo>
                  <a:pt x="128455" y="16875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8864" y="16773"/>
                </a:lnTo>
                <a:close/>
                <a:moveTo>
                  <a:pt x="73227" y="6955"/>
                </a:moveTo>
                <a:lnTo>
                  <a:pt x="70773" y="7364"/>
                </a:lnTo>
                <a:lnTo>
                  <a:pt x="71080" y="7670"/>
                </a:lnTo>
                <a:lnTo>
                  <a:pt x="70159" y="7773"/>
                </a:lnTo>
                <a:lnTo>
                  <a:pt x="70466" y="8080"/>
                </a:lnTo>
                <a:lnTo>
                  <a:pt x="70466" y="8386"/>
                </a:lnTo>
                <a:lnTo>
                  <a:pt x="69443" y="8386"/>
                </a:lnTo>
                <a:lnTo>
                  <a:pt x="69955" y="8693"/>
                </a:lnTo>
                <a:lnTo>
                  <a:pt x="69545" y="9205"/>
                </a:lnTo>
                <a:lnTo>
                  <a:pt x="68318" y="9205"/>
                </a:lnTo>
                <a:lnTo>
                  <a:pt x="69545" y="8898"/>
                </a:lnTo>
                <a:lnTo>
                  <a:pt x="69136" y="8489"/>
                </a:lnTo>
                <a:lnTo>
                  <a:pt x="69443" y="7773"/>
                </a:lnTo>
                <a:lnTo>
                  <a:pt x="71284" y="6955"/>
                </a:lnTo>
                <a:lnTo>
                  <a:pt x="71284" y="6955"/>
                </a:lnTo>
                <a:lnTo>
                  <a:pt x="67193" y="8284"/>
                </a:lnTo>
                <a:lnTo>
                  <a:pt x="66682" y="8898"/>
                </a:lnTo>
                <a:lnTo>
                  <a:pt x="67909" y="9205"/>
                </a:lnTo>
                <a:lnTo>
                  <a:pt x="66477" y="9205"/>
                </a:lnTo>
                <a:lnTo>
                  <a:pt x="68114" y="9716"/>
                </a:lnTo>
                <a:lnTo>
                  <a:pt x="67909" y="9920"/>
                </a:lnTo>
                <a:lnTo>
                  <a:pt x="70875" y="10125"/>
                </a:lnTo>
                <a:lnTo>
                  <a:pt x="70875" y="10023"/>
                </a:lnTo>
                <a:lnTo>
                  <a:pt x="72205" y="10227"/>
                </a:lnTo>
                <a:lnTo>
                  <a:pt x="72614" y="9716"/>
                </a:lnTo>
                <a:lnTo>
                  <a:pt x="73534" y="9920"/>
                </a:lnTo>
                <a:lnTo>
                  <a:pt x="73432" y="10227"/>
                </a:lnTo>
                <a:lnTo>
                  <a:pt x="73841" y="10330"/>
                </a:lnTo>
                <a:lnTo>
                  <a:pt x="73636" y="10432"/>
                </a:lnTo>
                <a:lnTo>
                  <a:pt x="74148" y="10330"/>
                </a:lnTo>
                <a:lnTo>
                  <a:pt x="74250" y="10739"/>
                </a:lnTo>
                <a:lnTo>
                  <a:pt x="73432" y="11148"/>
                </a:lnTo>
                <a:lnTo>
                  <a:pt x="74685" y="10969"/>
                </a:lnTo>
                <a:lnTo>
                  <a:pt x="74761" y="11045"/>
                </a:lnTo>
                <a:lnTo>
                  <a:pt x="74557" y="11148"/>
                </a:lnTo>
                <a:lnTo>
                  <a:pt x="75375" y="11557"/>
                </a:lnTo>
                <a:lnTo>
                  <a:pt x="75477" y="12273"/>
                </a:lnTo>
                <a:lnTo>
                  <a:pt x="73534" y="13398"/>
                </a:lnTo>
                <a:lnTo>
                  <a:pt x="73636" y="13807"/>
                </a:lnTo>
                <a:lnTo>
                  <a:pt x="72000" y="14216"/>
                </a:lnTo>
                <a:lnTo>
                  <a:pt x="72000" y="14318"/>
                </a:lnTo>
                <a:lnTo>
                  <a:pt x="72000" y="14420"/>
                </a:lnTo>
                <a:lnTo>
                  <a:pt x="71898" y="14625"/>
                </a:lnTo>
                <a:lnTo>
                  <a:pt x="72000" y="14318"/>
                </a:lnTo>
                <a:lnTo>
                  <a:pt x="71080" y="14114"/>
                </a:lnTo>
                <a:lnTo>
                  <a:pt x="70057" y="14727"/>
                </a:lnTo>
                <a:lnTo>
                  <a:pt x="70977" y="15136"/>
                </a:lnTo>
                <a:lnTo>
                  <a:pt x="72307" y="14727"/>
                </a:lnTo>
                <a:lnTo>
                  <a:pt x="72818" y="14830"/>
                </a:lnTo>
                <a:lnTo>
                  <a:pt x="72716" y="15034"/>
                </a:lnTo>
                <a:lnTo>
                  <a:pt x="72716" y="15034"/>
                </a:lnTo>
                <a:lnTo>
                  <a:pt x="73330" y="14830"/>
                </a:lnTo>
                <a:lnTo>
                  <a:pt x="73125" y="15034"/>
                </a:lnTo>
                <a:lnTo>
                  <a:pt x="73739" y="15545"/>
                </a:lnTo>
                <a:lnTo>
                  <a:pt x="73636" y="15648"/>
                </a:lnTo>
                <a:lnTo>
                  <a:pt x="74148" y="15750"/>
                </a:lnTo>
                <a:lnTo>
                  <a:pt x="73636" y="15955"/>
                </a:lnTo>
                <a:lnTo>
                  <a:pt x="74250" y="16261"/>
                </a:lnTo>
                <a:lnTo>
                  <a:pt x="74045" y="16364"/>
                </a:lnTo>
                <a:lnTo>
                  <a:pt x="76909" y="17386"/>
                </a:lnTo>
                <a:lnTo>
                  <a:pt x="77318" y="17080"/>
                </a:lnTo>
                <a:lnTo>
                  <a:pt x="76398" y="16364"/>
                </a:lnTo>
                <a:lnTo>
                  <a:pt x="76500" y="16261"/>
                </a:lnTo>
                <a:lnTo>
                  <a:pt x="75989" y="15648"/>
                </a:lnTo>
                <a:lnTo>
                  <a:pt x="76705" y="15648"/>
                </a:lnTo>
                <a:lnTo>
                  <a:pt x="78034" y="16568"/>
                </a:lnTo>
                <a:lnTo>
                  <a:pt x="78239" y="16364"/>
                </a:lnTo>
                <a:lnTo>
                  <a:pt x="78545" y="16364"/>
                </a:lnTo>
                <a:lnTo>
                  <a:pt x="78545" y="15648"/>
                </a:lnTo>
                <a:lnTo>
                  <a:pt x="78955" y="15955"/>
                </a:lnTo>
                <a:lnTo>
                  <a:pt x="78955" y="15443"/>
                </a:lnTo>
                <a:lnTo>
                  <a:pt x="79057" y="15341"/>
                </a:lnTo>
                <a:lnTo>
                  <a:pt x="78750" y="15341"/>
                </a:lnTo>
                <a:lnTo>
                  <a:pt x="78545" y="15136"/>
                </a:lnTo>
                <a:lnTo>
                  <a:pt x="78955" y="14932"/>
                </a:lnTo>
                <a:lnTo>
                  <a:pt x="78648" y="14932"/>
                </a:lnTo>
                <a:lnTo>
                  <a:pt x="78955" y="14830"/>
                </a:lnTo>
                <a:lnTo>
                  <a:pt x="78648" y="14625"/>
                </a:lnTo>
                <a:lnTo>
                  <a:pt x="78034" y="14625"/>
                </a:lnTo>
                <a:lnTo>
                  <a:pt x="77830" y="14216"/>
                </a:lnTo>
                <a:lnTo>
                  <a:pt x="78034" y="14114"/>
                </a:lnTo>
                <a:lnTo>
                  <a:pt x="77523" y="14011"/>
                </a:lnTo>
                <a:lnTo>
                  <a:pt x="77727" y="13807"/>
                </a:lnTo>
                <a:lnTo>
                  <a:pt x="77318" y="13398"/>
                </a:lnTo>
                <a:lnTo>
                  <a:pt x="78341" y="13602"/>
                </a:lnTo>
                <a:lnTo>
                  <a:pt x="78136" y="13193"/>
                </a:lnTo>
                <a:lnTo>
                  <a:pt x="78545" y="13091"/>
                </a:lnTo>
                <a:lnTo>
                  <a:pt x="79466" y="13398"/>
                </a:lnTo>
                <a:lnTo>
                  <a:pt x="79159" y="13602"/>
                </a:lnTo>
                <a:lnTo>
                  <a:pt x="79159" y="13602"/>
                </a:lnTo>
                <a:lnTo>
                  <a:pt x="80284" y="13295"/>
                </a:lnTo>
                <a:lnTo>
                  <a:pt x="79466" y="13909"/>
                </a:lnTo>
                <a:lnTo>
                  <a:pt x="79568" y="14318"/>
                </a:lnTo>
                <a:lnTo>
                  <a:pt x="79977" y="14114"/>
                </a:lnTo>
                <a:lnTo>
                  <a:pt x="80182" y="14420"/>
                </a:lnTo>
                <a:lnTo>
                  <a:pt x="80489" y="14420"/>
                </a:lnTo>
                <a:lnTo>
                  <a:pt x="80693" y="13909"/>
                </a:lnTo>
                <a:lnTo>
                  <a:pt x="80489" y="13909"/>
                </a:lnTo>
                <a:lnTo>
                  <a:pt x="81818" y="13602"/>
                </a:lnTo>
                <a:lnTo>
                  <a:pt x="81511" y="13398"/>
                </a:lnTo>
                <a:lnTo>
                  <a:pt x="81716" y="13295"/>
                </a:lnTo>
                <a:lnTo>
                  <a:pt x="81614" y="13193"/>
                </a:lnTo>
                <a:lnTo>
                  <a:pt x="82023" y="13295"/>
                </a:lnTo>
                <a:lnTo>
                  <a:pt x="82023" y="12989"/>
                </a:lnTo>
                <a:lnTo>
                  <a:pt x="82227" y="12989"/>
                </a:lnTo>
                <a:lnTo>
                  <a:pt x="82227" y="12682"/>
                </a:lnTo>
                <a:lnTo>
                  <a:pt x="81000" y="12886"/>
                </a:lnTo>
                <a:lnTo>
                  <a:pt x="81716" y="12477"/>
                </a:lnTo>
                <a:lnTo>
                  <a:pt x="80591" y="12375"/>
                </a:lnTo>
                <a:lnTo>
                  <a:pt x="81307" y="12170"/>
                </a:lnTo>
                <a:lnTo>
                  <a:pt x="80591" y="11966"/>
                </a:lnTo>
                <a:lnTo>
                  <a:pt x="80795" y="11864"/>
                </a:lnTo>
                <a:lnTo>
                  <a:pt x="80284" y="12068"/>
                </a:lnTo>
                <a:lnTo>
                  <a:pt x="80386" y="11864"/>
                </a:lnTo>
                <a:lnTo>
                  <a:pt x="80080" y="11864"/>
                </a:lnTo>
                <a:lnTo>
                  <a:pt x="80182" y="11761"/>
                </a:lnTo>
                <a:lnTo>
                  <a:pt x="79670" y="11966"/>
                </a:lnTo>
                <a:lnTo>
                  <a:pt x="80080" y="11557"/>
                </a:lnTo>
                <a:lnTo>
                  <a:pt x="79670" y="11761"/>
                </a:lnTo>
                <a:lnTo>
                  <a:pt x="79466" y="11761"/>
                </a:lnTo>
                <a:lnTo>
                  <a:pt x="79568" y="11557"/>
                </a:lnTo>
                <a:lnTo>
                  <a:pt x="79773" y="11455"/>
                </a:lnTo>
                <a:lnTo>
                  <a:pt x="79057" y="11352"/>
                </a:lnTo>
                <a:lnTo>
                  <a:pt x="78955" y="11148"/>
                </a:lnTo>
                <a:lnTo>
                  <a:pt x="78239" y="11045"/>
                </a:lnTo>
                <a:lnTo>
                  <a:pt x="79466" y="10943"/>
                </a:lnTo>
                <a:lnTo>
                  <a:pt x="78648" y="10841"/>
                </a:lnTo>
                <a:lnTo>
                  <a:pt x="80284" y="10739"/>
                </a:lnTo>
                <a:lnTo>
                  <a:pt x="78648" y="10534"/>
                </a:lnTo>
                <a:lnTo>
                  <a:pt x="80080" y="10330"/>
                </a:lnTo>
                <a:lnTo>
                  <a:pt x="79670" y="10023"/>
                </a:lnTo>
                <a:lnTo>
                  <a:pt x="79057" y="10125"/>
                </a:lnTo>
                <a:lnTo>
                  <a:pt x="79364" y="9920"/>
                </a:lnTo>
                <a:lnTo>
                  <a:pt x="78443" y="10023"/>
                </a:lnTo>
                <a:lnTo>
                  <a:pt x="79568" y="9716"/>
                </a:lnTo>
                <a:lnTo>
                  <a:pt x="79466" y="9409"/>
                </a:lnTo>
                <a:lnTo>
                  <a:pt x="78750" y="9409"/>
                </a:lnTo>
                <a:lnTo>
                  <a:pt x="77625" y="10023"/>
                </a:lnTo>
                <a:lnTo>
                  <a:pt x="77420" y="9716"/>
                </a:lnTo>
                <a:lnTo>
                  <a:pt x="78545" y="9205"/>
                </a:lnTo>
                <a:lnTo>
                  <a:pt x="77216" y="9409"/>
                </a:lnTo>
                <a:lnTo>
                  <a:pt x="77216" y="9409"/>
                </a:lnTo>
                <a:lnTo>
                  <a:pt x="78341" y="8898"/>
                </a:lnTo>
                <a:lnTo>
                  <a:pt x="76500" y="8898"/>
                </a:lnTo>
                <a:lnTo>
                  <a:pt x="77011" y="8591"/>
                </a:lnTo>
                <a:lnTo>
                  <a:pt x="75886" y="9000"/>
                </a:lnTo>
                <a:lnTo>
                  <a:pt x="76398" y="8693"/>
                </a:lnTo>
                <a:lnTo>
                  <a:pt x="76091" y="8693"/>
                </a:lnTo>
                <a:lnTo>
                  <a:pt x="76807" y="8386"/>
                </a:lnTo>
                <a:lnTo>
                  <a:pt x="76807" y="8386"/>
                </a:lnTo>
                <a:lnTo>
                  <a:pt x="75580" y="8591"/>
                </a:lnTo>
                <a:lnTo>
                  <a:pt x="75580" y="8591"/>
                </a:lnTo>
                <a:lnTo>
                  <a:pt x="76500" y="8182"/>
                </a:lnTo>
                <a:lnTo>
                  <a:pt x="74761" y="7875"/>
                </a:lnTo>
                <a:lnTo>
                  <a:pt x="74761" y="7875"/>
                </a:lnTo>
                <a:lnTo>
                  <a:pt x="74864" y="8182"/>
                </a:lnTo>
                <a:lnTo>
                  <a:pt x="74045" y="8489"/>
                </a:lnTo>
                <a:lnTo>
                  <a:pt x="73739" y="8080"/>
                </a:lnTo>
                <a:lnTo>
                  <a:pt x="72511" y="8489"/>
                </a:lnTo>
                <a:lnTo>
                  <a:pt x="72818" y="8284"/>
                </a:lnTo>
                <a:lnTo>
                  <a:pt x="72716" y="8182"/>
                </a:lnTo>
                <a:lnTo>
                  <a:pt x="73125" y="7977"/>
                </a:lnTo>
                <a:lnTo>
                  <a:pt x="72614" y="8182"/>
                </a:lnTo>
                <a:lnTo>
                  <a:pt x="73534" y="7773"/>
                </a:lnTo>
                <a:lnTo>
                  <a:pt x="73227" y="6955"/>
                </a:lnTo>
                <a:close/>
                <a:moveTo>
                  <a:pt x="103500" y="0"/>
                </a:moveTo>
                <a:lnTo>
                  <a:pt x="103807" y="102"/>
                </a:lnTo>
                <a:lnTo>
                  <a:pt x="99205" y="205"/>
                </a:lnTo>
                <a:lnTo>
                  <a:pt x="101864" y="307"/>
                </a:lnTo>
                <a:lnTo>
                  <a:pt x="99614" y="409"/>
                </a:lnTo>
                <a:lnTo>
                  <a:pt x="100125" y="511"/>
                </a:lnTo>
                <a:lnTo>
                  <a:pt x="99818" y="818"/>
                </a:lnTo>
                <a:lnTo>
                  <a:pt x="97057" y="511"/>
                </a:lnTo>
                <a:lnTo>
                  <a:pt x="97057" y="818"/>
                </a:lnTo>
                <a:lnTo>
                  <a:pt x="94705" y="1023"/>
                </a:lnTo>
                <a:lnTo>
                  <a:pt x="94705" y="614"/>
                </a:lnTo>
                <a:lnTo>
                  <a:pt x="91841" y="818"/>
                </a:lnTo>
                <a:lnTo>
                  <a:pt x="92966" y="1227"/>
                </a:lnTo>
                <a:lnTo>
                  <a:pt x="90716" y="920"/>
                </a:lnTo>
                <a:lnTo>
                  <a:pt x="86625" y="1841"/>
                </a:lnTo>
                <a:lnTo>
                  <a:pt x="86932" y="2148"/>
                </a:lnTo>
                <a:lnTo>
                  <a:pt x="87955" y="2045"/>
                </a:lnTo>
                <a:lnTo>
                  <a:pt x="87955" y="2045"/>
                </a:lnTo>
                <a:lnTo>
                  <a:pt x="81818" y="3477"/>
                </a:lnTo>
                <a:lnTo>
                  <a:pt x="83148" y="3682"/>
                </a:lnTo>
                <a:lnTo>
                  <a:pt x="82841" y="3784"/>
                </a:lnTo>
                <a:lnTo>
                  <a:pt x="85091" y="3989"/>
                </a:lnTo>
                <a:lnTo>
                  <a:pt x="82023" y="4295"/>
                </a:lnTo>
                <a:lnTo>
                  <a:pt x="82125" y="4398"/>
                </a:lnTo>
                <a:lnTo>
                  <a:pt x="82125" y="4500"/>
                </a:lnTo>
                <a:lnTo>
                  <a:pt x="83557" y="4602"/>
                </a:lnTo>
                <a:lnTo>
                  <a:pt x="82534" y="4807"/>
                </a:lnTo>
                <a:lnTo>
                  <a:pt x="88568" y="5318"/>
                </a:lnTo>
                <a:lnTo>
                  <a:pt x="88568" y="5625"/>
                </a:lnTo>
                <a:lnTo>
                  <a:pt x="89489" y="6341"/>
                </a:lnTo>
                <a:lnTo>
                  <a:pt x="88670" y="6648"/>
                </a:lnTo>
                <a:lnTo>
                  <a:pt x="89386" y="6750"/>
                </a:lnTo>
                <a:lnTo>
                  <a:pt x="89182" y="7057"/>
                </a:lnTo>
                <a:lnTo>
                  <a:pt x="89386" y="7466"/>
                </a:lnTo>
                <a:lnTo>
                  <a:pt x="89386" y="7568"/>
                </a:lnTo>
                <a:lnTo>
                  <a:pt x="89591" y="7773"/>
                </a:lnTo>
                <a:lnTo>
                  <a:pt x="88977" y="7977"/>
                </a:lnTo>
                <a:lnTo>
                  <a:pt x="89080" y="8080"/>
                </a:lnTo>
                <a:lnTo>
                  <a:pt x="88773" y="8182"/>
                </a:lnTo>
                <a:lnTo>
                  <a:pt x="88773" y="8182"/>
                </a:lnTo>
                <a:lnTo>
                  <a:pt x="89386" y="8080"/>
                </a:lnTo>
                <a:lnTo>
                  <a:pt x="88568" y="8795"/>
                </a:lnTo>
                <a:lnTo>
                  <a:pt x="90102" y="8489"/>
                </a:lnTo>
                <a:lnTo>
                  <a:pt x="90102" y="8591"/>
                </a:lnTo>
                <a:lnTo>
                  <a:pt x="90205" y="8591"/>
                </a:lnTo>
                <a:lnTo>
                  <a:pt x="90205" y="8693"/>
                </a:lnTo>
                <a:lnTo>
                  <a:pt x="91023" y="8693"/>
                </a:lnTo>
                <a:lnTo>
                  <a:pt x="90000" y="9102"/>
                </a:lnTo>
                <a:lnTo>
                  <a:pt x="91227" y="9205"/>
                </a:lnTo>
                <a:lnTo>
                  <a:pt x="90716" y="9205"/>
                </a:lnTo>
                <a:lnTo>
                  <a:pt x="91023" y="9409"/>
                </a:lnTo>
                <a:lnTo>
                  <a:pt x="91227" y="9716"/>
                </a:lnTo>
                <a:lnTo>
                  <a:pt x="88875" y="9614"/>
                </a:lnTo>
                <a:lnTo>
                  <a:pt x="91330" y="10125"/>
                </a:lnTo>
                <a:lnTo>
                  <a:pt x="90511" y="10739"/>
                </a:lnTo>
                <a:lnTo>
                  <a:pt x="91023" y="10739"/>
                </a:lnTo>
                <a:lnTo>
                  <a:pt x="90511" y="10841"/>
                </a:lnTo>
                <a:lnTo>
                  <a:pt x="90205" y="11148"/>
                </a:lnTo>
                <a:lnTo>
                  <a:pt x="90511" y="11148"/>
                </a:lnTo>
                <a:lnTo>
                  <a:pt x="88568" y="11557"/>
                </a:lnTo>
                <a:lnTo>
                  <a:pt x="90102" y="11455"/>
                </a:lnTo>
                <a:lnTo>
                  <a:pt x="88057" y="12170"/>
                </a:lnTo>
                <a:lnTo>
                  <a:pt x="90102" y="11966"/>
                </a:lnTo>
                <a:lnTo>
                  <a:pt x="89898" y="12068"/>
                </a:lnTo>
                <a:lnTo>
                  <a:pt x="90205" y="12273"/>
                </a:lnTo>
                <a:lnTo>
                  <a:pt x="88261" y="12273"/>
                </a:lnTo>
                <a:lnTo>
                  <a:pt x="87955" y="12784"/>
                </a:lnTo>
                <a:lnTo>
                  <a:pt x="88773" y="12784"/>
                </a:lnTo>
                <a:lnTo>
                  <a:pt x="87648" y="13500"/>
                </a:lnTo>
                <a:lnTo>
                  <a:pt x="89489" y="12784"/>
                </a:lnTo>
                <a:lnTo>
                  <a:pt x="89489" y="12784"/>
                </a:lnTo>
                <a:lnTo>
                  <a:pt x="87750" y="13602"/>
                </a:lnTo>
                <a:lnTo>
                  <a:pt x="87852" y="13602"/>
                </a:lnTo>
                <a:lnTo>
                  <a:pt x="87750" y="14011"/>
                </a:lnTo>
                <a:lnTo>
                  <a:pt x="89182" y="13807"/>
                </a:lnTo>
                <a:lnTo>
                  <a:pt x="88261" y="14114"/>
                </a:lnTo>
                <a:lnTo>
                  <a:pt x="88057" y="15239"/>
                </a:lnTo>
                <a:lnTo>
                  <a:pt x="88773" y="14727"/>
                </a:lnTo>
                <a:lnTo>
                  <a:pt x="89080" y="14318"/>
                </a:lnTo>
                <a:lnTo>
                  <a:pt x="89489" y="15034"/>
                </a:lnTo>
                <a:lnTo>
                  <a:pt x="88466" y="15034"/>
                </a:lnTo>
                <a:lnTo>
                  <a:pt x="88364" y="15341"/>
                </a:lnTo>
                <a:lnTo>
                  <a:pt x="89080" y="15136"/>
                </a:lnTo>
                <a:lnTo>
                  <a:pt x="88977" y="15239"/>
                </a:lnTo>
                <a:lnTo>
                  <a:pt x="89182" y="15239"/>
                </a:lnTo>
                <a:lnTo>
                  <a:pt x="88261" y="15443"/>
                </a:lnTo>
                <a:lnTo>
                  <a:pt x="88568" y="16466"/>
                </a:lnTo>
                <a:lnTo>
                  <a:pt x="89080" y="16261"/>
                </a:lnTo>
                <a:lnTo>
                  <a:pt x="88568" y="16773"/>
                </a:lnTo>
                <a:lnTo>
                  <a:pt x="89386" y="17182"/>
                </a:lnTo>
                <a:lnTo>
                  <a:pt x="88977" y="17591"/>
                </a:lnTo>
                <a:lnTo>
                  <a:pt x="89386" y="18205"/>
                </a:lnTo>
                <a:lnTo>
                  <a:pt x="89795" y="18205"/>
                </a:lnTo>
                <a:lnTo>
                  <a:pt x="89386" y="18409"/>
                </a:lnTo>
                <a:lnTo>
                  <a:pt x="89795" y="18409"/>
                </a:lnTo>
                <a:lnTo>
                  <a:pt x="89795" y="18307"/>
                </a:lnTo>
                <a:lnTo>
                  <a:pt x="91227" y="18000"/>
                </a:lnTo>
                <a:lnTo>
                  <a:pt x="91023" y="18614"/>
                </a:lnTo>
                <a:lnTo>
                  <a:pt x="91943" y="18511"/>
                </a:lnTo>
                <a:lnTo>
                  <a:pt x="91943" y="18511"/>
                </a:lnTo>
                <a:lnTo>
                  <a:pt x="91330" y="18920"/>
                </a:lnTo>
                <a:lnTo>
                  <a:pt x="91330" y="18920"/>
                </a:lnTo>
                <a:lnTo>
                  <a:pt x="92148" y="18818"/>
                </a:lnTo>
                <a:lnTo>
                  <a:pt x="92148" y="19227"/>
                </a:lnTo>
                <a:lnTo>
                  <a:pt x="92455" y="19227"/>
                </a:lnTo>
                <a:lnTo>
                  <a:pt x="92250" y="19125"/>
                </a:lnTo>
                <a:lnTo>
                  <a:pt x="92966" y="18920"/>
                </a:lnTo>
                <a:lnTo>
                  <a:pt x="92455" y="18614"/>
                </a:lnTo>
                <a:lnTo>
                  <a:pt x="93375" y="18409"/>
                </a:lnTo>
                <a:lnTo>
                  <a:pt x="93989" y="17591"/>
                </a:lnTo>
                <a:lnTo>
                  <a:pt x="93784" y="17489"/>
                </a:lnTo>
                <a:lnTo>
                  <a:pt x="94091" y="17386"/>
                </a:lnTo>
                <a:lnTo>
                  <a:pt x="94295" y="16670"/>
                </a:lnTo>
                <a:lnTo>
                  <a:pt x="93784" y="16568"/>
                </a:lnTo>
                <a:lnTo>
                  <a:pt x="94807" y="16364"/>
                </a:lnTo>
                <a:lnTo>
                  <a:pt x="94500" y="16159"/>
                </a:lnTo>
                <a:lnTo>
                  <a:pt x="95830" y="15648"/>
                </a:lnTo>
                <a:lnTo>
                  <a:pt x="95830" y="15239"/>
                </a:lnTo>
                <a:lnTo>
                  <a:pt x="95216" y="15136"/>
                </a:lnTo>
                <a:lnTo>
                  <a:pt x="96136" y="15034"/>
                </a:lnTo>
                <a:lnTo>
                  <a:pt x="95830" y="14625"/>
                </a:lnTo>
                <a:lnTo>
                  <a:pt x="96955" y="14216"/>
                </a:lnTo>
                <a:lnTo>
                  <a:pt x="96545" y="14011"/>
                </a:lnTo>
                <a:lnTo>
                  <a:pt x="98489" y="13398"/>
                </a:lnTo>
                <a:lnTo>
                  <a:pt x="98182" y="13295"/>
                </a:lnTo>
                <a:lnTo>
                  <a:pt x="98795" y="13295"/>
                </a:lnTo>
                <a:lnTo>
                  <a:pt x="98386" y="13909"/>
                </a:lnTo>
                <a:lnTo>
                  <a:pt x="99205" y="13602"/>
                </a:lnTo>
                <a:lnTo>
                  <a:pt x="99307" y="13705"/>
                </a:lnTo>
                <a:lnTo>
                  <a:pt x="102580" y="11659"/>
                </a:lnTo>
                <a:lnTo>
                  <a:pt x="102682" y="11455"/>
                </a:lnTo>
                <a:lnTo>
                  <a:pt x="109125" y="10227"/>
                </a:lnTo>
                <a:lnTo>
                  <a:pt x="109023" y="10227"/>
                </a:lnTo>
                <a:lnTo>
                  <a:pt x="109636" y="10023"/>
                </a:lnTo>
                <a:lnTo>
                  <a:pt x="106159" y="10023"/>
                </a:lnTo>
                <a:lnTo>
                  <a:pt x="106977" y="9716"/>
                </a:lnTo>
                <a:lnTo>
                  <a:pt x="105239" y="9716"/>
                </a:lnTo>
                <a:lnTo>
                  <a:pt x="105852" y="9205"/>
                </a:lnTo>
                <a:lnTo>
                  <a:pt x="107386" y="9205"/>
                </a:lnTo>
                <a:lnTo>
                  <a:pt x="106773" y="8693"/>
                </a:lnTo>
                <a:lnTo>
                  <a:pt x="108409" y="9102"/>
                </a:lnTo>
                <a:lnTo>
                  <a:pt x="109023" y="9716"/>
                </a:lnTo>
                <a:lnTo>
                  <a:pt x="109636" y="9307"/>
                </a:lnTo>
                <a:lnTo>
                  <a:pt x="109636" y="9716"/>
                </a:lnTo>
                <a:lnTo>
                  <a:pt x="110148" y="9307"/>
                </a:lnTo>
                <a:lnTo>
                  <a:pt x="110148" y="8795"/>
                </a:lnTo>
                <a:lnTo>
                  <a:pt x="109739" y="9000"/>
                </a:lnTo>
                <a:lnTo>
                  <a:pt x="110148" y="8591"/>
                </a:lnTo>
                <a:lnTo>
                  <a:pt x="108205" y="8080"/>
                </a:lnTo>
                <a:lnTo>
                  <a:pt x="108511" y="7977"/>
                </a:lnTo>
                <a:lnTo>
                  <a:pt x="108307" y="7670"/>
                </a:lnTo>
                <a:lnTo>
                  <a:pt x="107284" y="7773"/>
                </a:lnTo>
                <a:lnTo>
                  <a:pt x="107284" y="7773"/>
                </a:lnTo>
                <a:lnTo>
                  <a:pt x="108211" y="7587"/>
                </a:lnTo>
                <a:lnTo>
                  <a:pt x="108211" y="7587"/>
                </a:lnTo>
                <a:lnTo>
                  <a:pt x="106875" y="7466"/>
                </a:lnTo>
                <a:lnTo>
                  <a:pt x="107489" y="7364"/>
                </a:lnTo>
                <a:lnTo>
                  <a:pt x="107080" y="7159"/>
                </a:lnTo>
                <a:lnTo>
                  <a:pt x="108716" y="7159"/>
                </a:lnTo>
                <a:lnTo>
                  <a:pt x="108307" y="6852"/>
                </a:lnTo>
                <a:lnTo>
                  <a:pt x="111375" y="7159"/>
                </a:lnTo>
                <a:lnTo>
                  <a:pt x="111068" y="6750"/>
                </a:lnTo>
                <a:lnTo>
                  <a:pt x="110352" y="6750"/>
                </a:lnTo>
                <a:lnTo>
                  <a:pt x="110352" y="6545"/>
                </a:lnTo>
                <a:lnTo>
                  <a:pt x="110659" y="6239"/>
                </a:lnTo>
                <a:lnTo>
                  <a:pt x="110557" y="6545"/>
                </a:lnTo>
                <a:lnTo>
                  <a:pt x="112295" y="6443"/>
                </a:lnTo>
                <a:lnTo>
                  <a:pt x="111989" y="6034"/>
                </a:lnTo>
                <a:lnTo>
                  <a:pt x="111273" y="6239"/>
                </a:lnTo>
                <a:lnTo>
                  <a:pt x="111273" y="5830"/>
                </a:lnTo>
                <a:lnTo>
                  <a:pt x="110557" y="5830"/>
                </a:lnTo>
                <a:lnTo>
                  <a:pt x="111784" y="5727"/>
                </a:lnTo>
                <a:lnTo>
                  <a:pt x="112091" y="5830"/>
                </a:lnTo>
                <a:lnTo>
                  <a:pt x="112193" y="5011"/>
                </a:lnTo>
                <a:lnTo>
                  <a:pt x="111375" y="4909"/>
                </a:lnTo>
                <a:lnTo>
                  <a:pt x="111068" y="4705"/>
                </a:lnTo>
                <a:lnTo>
                  <a:pt x="110659" y="4602"/>
                </a:lnTo>
                <a:lnTo>
                  <a:pt x="113011" y="4500"/>
                </a:lnTo>
                <a:lnTo>
                  <a:pt x="113216" y="4091"/>
                </a:lnTo>
                <a:lnTo>
                  <a:pt x="111989" y="3886"/>
                </a:lnTo>
                <a:lnTo>
                  <a:pt x="112807" y="3886"/>
                </a:lnTo>
                <a:lnTo>
                  <a:pt x="111580" y="3784"/>
                </a:lnTo>
                <a:lnTo>
                  <a:pt x="112091" y="3170"/>
                </a:lnTo>
                <a:lnTo>
                  <a:pt x="111989" y="3068"/>
                </a:lnTo>
                <a:lnTo>
                  <a:pt x="113114" y="2557"/>
                </a:lnTo>
                <a:lnTo>
                  <a:pt x="112909" y="2352"/>
                </a:lnTo>
                <a:lnTo>
                  <a:pt x="113216" y="1943"/>
                </a:lnTo>
                <a:lnTo>
                  <a:pt x="115261" y="1841"/>
                </a:lnTo>
                <a:lnTo>
                  <a:pt x="114750" y="1739"/>
                </a:lnTo>
                <a:lnTo>
                  <a:pt x="116284" y="1534"/>
                </a:lnTo>
                <a:lnTo>
                  <a:pt x="116080" y="1432"/>
                </a:lnTo>
                <a:lnTo>
                  <a:pt x="117818" y="1125"/>
                </a:lnTo>
                <a:lnTo>
                  <a:pt x="111273" y="1636"/>
                </a:lnTo>
                <a:lnTo>
                  <a:pt x="111273" y="1636"/>
                </a:lnTo>
                <a:lnTo>
                  <a:pt x="112398" y="1125"/>
                </a:lnTo>
                <a:lnTo>
                  <a:pt x="107898" y="818"/>
                </a:lnTo>
                <a:lnTo>
                  <a:pt x="112500" y="409"/>
                </a:lnTo>
                <a:lnTo>
                  <a:pt x="106977" y="205"/>
                </a:lnTo>
                <a:lnTo>
                  <a:pt x="110352" y="0"/>
                </a:lnTo>
                <a:close/>
                <a:moveTo>
                  <a:pt x="5114" y="22807"/>
                </a:moveTo>
                <a:lnTo>
                  <a:pt x="5069" y="22823"/>
                </a:lnTo>
                <a:lnTo>
                  <a:pt x="5069" y="22823"/>
                </a:lnTo>
                <a:lnTo>
                  <a:pt x="5011" y="22909"/>
                </a:lnTo>
                <a:lnTo>
                  <a:pt x="5114" y="22807"/>
                </a:lnTo>
                <a:close/>
                <a:moveTo>
                  <a:pt x="133057" y="23011"/>
                </a:moveTo>
                <a:lnTo>
                  <a:pt x="132955" y="23216"/>
                </a:lnTo>
                <a:lnTo>
                  <a:pt x="132443" y="23216"/>
                </a:lnTo>
                <a:lnTo>
                  <a:pt x="132955" y="23727"/>
                </a:lnTo>
                <a:lnTo>
                  <a:pt x="133261" y="23727"/>
                </a:lnTo>
                <a:lnTo>
                  <a:pt x="133568" y="23216"/>
                </a:lnTo>
                <a:lnTo>
                  <a:pt x="133057" y="23011"/>
                </a:lnTo>
                <a:close/>
                <a:moveTo>
                  <a:pt x="1125" y="23625"/>
                </a:moveTo>
                <a:lnTo>
                  <a:pt x="102" y="24034"/>
                </a:lnTo>
                <a:lnTo>
                  <a:pt x="1120" y="23634"/>
                </a:lnTo>
                <a:lnTo>
                  <a:pt x="1120" y="23634"/>
                </a:lnTo>
                <a:lnTo>
                  <a:pt x="1125" y="23625"/>
                </a:lnTo>
                <a:close/>
                <a:moveTo>
                  <a:pt x="102" y="24034"/>
                </a:moveTo>
                <a:lnTo>
                  <a:pt x="102" y="24034"/>
                </a:lnTo>
                <a:lnTo>
                  <a:pt x="102" y="24034"/>
                </a:lnTo>
                <a:close/>
                <a:moveTo>
                  <a:pt x="138170" y="24136"/>
                </a:moveTo>
                <a:lnTo>
                  <a:pt x="138375" y="24239"/>
                </a:lnTo>
                <a:lnTo>
                  <a:pt x="138477" y="24239"/>
                </a:lnTo>
                <a:lnTo>
                  <a:pt x="138170" y="24136"/>
                </a:lnTo>
                <a:close/>
                <a:moveTo>
                  <a:pt x="118534" y="23523"/>
                </a:moveTo>
                <a:lnTo>
                  <a:pt x="118636" y="23625"/>
                </a:lnTo>
                <a:lnTo>
                  <a:pt x="118330" y="23932"/>
                </a:lnTo>
                <a:lnTo>
                  <a:pt x="118330" y="23727"/>
                </a:lnTo>
                <a:lnTo>
                  <a:pt x="117818" y="23830"/>
                </a:lnTo>
                <a:lnTo>
                  <a:pt x="117511" y="24239"/>
                </a:lnTo>
                <a:lnTo>
                  <a:pt x="117920" y="24239"/>
                </a:lnTo>
                <a:lnTo>
                  <a:pt x="117614" y="24648"/>
                </a:lnTo>
                <a:lnTo>
                  <a:pt x="116489" y="24750"/>
                </a:lnTo>
                <a:lnTo>
                  <a:pt x="116591" y="24852"/>
                </a:lnTo>
                <a:lnTo>
                  <a:pt x="116591" y="25057"/>
                </a:lnTo>
                <a:lnTo>
                  <a:pt x="116795" y="24955"/>
                </a:lnTo>
                <a:lnTo>
                  <a:pt x="116693" y="25261"/>
                </a:lnTo>
                <a:lnTo>
                  <a:pt x="116386" y="25364"/>
                </a:lnTo>
                <a:lnTo>
                  <a:pt x="116386" y="25466"/>
                </a:lnTo>
                <a:lnTo>
                  <a:pt x="116591" y="25466"/>
                </a:lnTo>
                <a:lnTo>
                  <a:pt x="116591" y="25568"/>
                </a:lnTo>
                <a:lnTo>
                  <a:pt x="117307" y="25670"/>
                </a:lnTo>
                <a:lnTo>
                  <a:pt x="116489" y="26284"/>
                </a:lnTo>
                <a:lnTo>
                  <a:pt x="116489" y="26284"/>
                </a:lnTo>
                <a:lnTo>
                  <a:pt x="117409" y="26182"/>
                </a:lnTo>
                <a:lnTo>
                  <a:pt x="116489" y="26489"/>
                </a:lnTo>
                <a:lnTo>
                  <a:pt x="116591" y="26591"/>
                </a:lnTo>
                <a:lnTo>
                  <a:pt x="116080" y="26693"/>
                </a:lnTo>
                <a:lnTo>
                  <a:pt x="116489" y="26693"/>
                </a:lnTo>
                <a:lnTo>
                  <a:pt x="116080" y="27000"/>
                </a:lnTo>
                <a:lnTo>
                  <a:pt x="116693" y="27000"/>
                </a:lnTo>
                <a:lnTo>
                  <a:pt x="116284" y="27205"/>
                </a:lnTo>
                <a:lnTo>
                  <a:pt x="116284" y="27205"/>
                </a:lnTo>
                <a:lnTo>
                  <a:pt x="116693" y="27102"/>
                </a:lnTo>
                <a:lnTo>
                  <a:pt x="116489" y="27307"/>
                </a:lnTo>
                <a:lnTo>
                  <a:pt x="119250" y="26591"/>
                </a:lnTo>
                <a:lnTo>
                  <a:pt x="119148" y="26489"/>
                </a:lnTo>
                <a:lnTo>
                  <a:pt x="119455" y="24852"/>
                </a:lnTo>
                <a:lnTo>
                  <a:pt x="119352" y="24750"/>
                </a:lnTo>
                <a:lnTo>
                  <a:pt x="119966" y="24545"/>
                </a:lnTo>
                <a:lnTo>
                  <a:pt x="119864" y="24341"/>
                </a:lnTo>
                <a:lnTo>
                  <a:pt x="119659" y="24239"/>
                </a:lnTo>
                <a:lnTo>
                  <a:pt x="119455" y="23727"/>
                </a:lnTo>
                <a:lnTo>
                  <a:pt x="118636" y="23830"/>
                </a:lnTo>
                <a:lnTo>
                  <a:pt x="118841" y="23625"/>
                </a:lnTo>
                <a:lnTo>
                  <a:pt x="118534" y="23523"/>
                </a:lnTo>
                <a:close/>
                <a:moveTo>
                  <a:pt x="121398" y="20455"/>
                </a:moveTo>
                <a:lnTo>
                  <a:pt x="120477" y="20761"/>
                </a:lnTo>
                <a:lnTo>
                  <a:pt x="119966" y="21682"/>
                </a:lnTo>
                <a:lnTo>
                  <a:pt x="119761" y="22091"/>
                </a:lnTo>
                <a:lnTo>
                  <a:pt x="119864" y="22091"/>
                </a:lnTo>
                <a:lnTo>
                  <a:pt x="119557" y="22295"/>
                </a:lnTo>
                <a:lnTo>
                  <a:pt x="120273" y="22193"/>
                </a:lnTo>
                <a:lnTo>
                  <a:pt x="119966" y="23523"/>
                </a:lnTo>
                <a:lnTo>
                  <a:pt x="120170" y="23011"/>
                </a:lnTo>
                <a:lnTo>
                  <a:pt x="120580" y="22807"/>
                </a:lnTo>
                <a:lnTo>
                  <a:pt x="120682" y="23011"/>
                </a:lnTo>
                <a:lnTo>
                  <a:pt x="120375" y="24239"/>
                </a:lnTo>
                <a:lnTo>
                  <a:pt x="121807" y="23932"/>
                </a:lnTo>
                <a:lnTo>
                  <a:pt x="122011" y="25568"/>
                </a:lnTo>
                <a:lnTo>
                  <a:pt x="120580" y="26080"/>
                </a:lnTo>
                <a:lnTo>
                  <a:pt x="120580" y="26080"/>
                </a:lnTo>
                <a:lnTo>
                  <a:pt x="120989" y="25977"/>
                </a:lnTo>
                <a:lnTo>
                  <a:pt x="121091" y="26284"/>
                </a:lnTo>
                <a:lnTo>
                  <a:pt x="120068" y="27000"/>
                </a:lnTo>
                <a:lnTo>
                  <a:pt x="120989" y="27205"/>
                </a:lnTo>
                <a:lnTo>
                  <a:pt x="120886" y="27307"/>
                </a:lnTo>
                <a:lnTo>
                  <a:pt x="121602" y="27409"/>
                </a:lnTo>
                <a:lnTo>
                  <a:pt x="122216" y="27102"/>
                </a:lnTo>
                <a:lnTo>
                  <a:pt x="121602" y="27614"/>
                </a:lnTo>
                <a:lnTo>
                  <a:pt x="120989" y="27614"/>
                </a:lnTo>
                <a:lnTo>
                  <a:pt x="119761" y="28739"/>
                </a:lnTo>
                <a:lnTo>
                  <a:pt x="120068" y="28841"/>
                </a:lnTo>
                <a:lnTo>
                  <a:pt x="120375" y="28534"/>
                </a:lnTo>
                <a:lnTo>
                  <a:pt x="121091" y="28534"/>
                </a:lnTo>
                <a:lnTo>
                  <a:pt x="121807" y="28125"/>
                </a:lnTo>
                <a:lnTo>
                  <a:pt x="122625" y="28227"/>
                </a:lnTo>
                <a:lnTo>
                  <a:pt x="122523" y="28125"/>
                </a:lnTo>
                <a:lnTo>
                  <a:pt x="123136" y="28023"/>
                </a:lnTo>
                <a:lnTo>
                  <a:pt x="123034" y="27920"/>
                </a:lnTo>
                <a:lnTo>
                  <a:pt x="124773" y="27920"/>
                </a:lnTo>
                <a:lnTo>
                  <a:pt x="125182" y="27409"/>
                </a:lnTo>
                <a:lnTo>
                  <a:pt x="124466" y="27409"/>
                </a:lnTo>
                <a:lnTo>
                  <a:pt x="125080" y="26898"/>
                </a:lnTo>
                <a:lnTo>
                  <a:pt x="125284" y="25977"/>
                </a:lnTo>
                <a:lnTo>
                  <a:pt x="124159" y="25977"/>
                </a:lnTo>
                <a:lnTo>
                  <a:pt x="123648" y="25159"/>
                </a:lnTo>
                <a:lnTo>
                  <a:pt x="124261" y="25261"/>
                </a:lnTo>
                <a:lnTo>
                  <a:pt x="124261" y="25261"/>
                </a:lnTo>
                <a:lnTo>
                  <a:pt x="124057" y="24750"/>
                </a:lnTo>
                <a:lnTo>
                  <a:pt x="123239" y="24239"/>
                </a:lnTo>
                <a:lnTo>
                  <a:pt x="122932" y="23420"/>
                </a:lnTo>
                <a:lnTo>
                  <a:pt x="121295" y="22807"/>
                </a:lnTo>
                <a:lnTo>
                  <a:pt x="122011" y="22705"/>
                </a:lnTo>
                <a:lnTo>
                  <a:pt x="121705" y="22602"/>
                </a:lnTo>
                <a:lnTo>
                  <a:pt x="122318" y="22295"/>
                </a:lnTo>
                <a:lnTo>
                  <a:pt x="122830" y="21580"/>
                </a:lnTo>
                <a:lnTo>
                  <a:pt x="121091" y="21375"/>
                </a:lnTo>
                <a:lnTo>
                  <a:pt x="121295" y="21170"/>
                </a:lnTo>
                <a:lnTo>
                  <a:pt x="121193" y="21170"/>
                </a:lnTo>
                <a:lnTo>
                  <a:pt x="121807" y="20659"/>
                </a:lnTo>
                <a:lnTo>
                  <a:pt x="121398" y="20455"/>
                </a:lnTo>
                <a:close/>
                <a:moveTo>
                  <a:pt x="23830" y="27920"/>
                </a:moveTo>
                <a:lnTo>
                  <a:pt x="23523" y="28330"/>
                </a:lnTo>
                <a:lnTo>
                  <a:pt x="24034" y="28227"/>
                </a:lnTo>
                <a:lnTo>
                  <a:pt x="23932" y="28432"/>
                </a:lnTo>
                <a:lnTo>
                  <a:pt x="23523" y="28534"/>
                </a:lnTo>
                <a:lnTo>
                  <a:pt x="23625" y="28534"/>
                </a:lnTo>
                <a:lnTo>
                  <a:pt x="23420" y="28739"/>
                </a:lnTo>
                <a:lnTo>
                  <a:pt x="23830" y="28739"/>
                </a:lnTo>
                <a:lnTo>
                  <a:pt x="23932" y="28636"/>
                </a:lnTo>
                <a:lnTo>
                  <a:pt x="24034" y="28943"/>
                </a:lnTo>
                <a:lnTo>
                  <a:pt x="24443" y="29148"/>
                </a:lnTo>
                <a:lnTo>
                  <a:pt x="24034" y="29455"/>
                </a:lnTo>
                <a:lnTo>
                  <a:pt x="24443" y="29455"/>
                </a:lnTo>
                <a:lnTo>
                  <a:pt x="24341" y="29557"/>
                </a:lnTo>
                <a:lnTo>
                  <a:pt x="24545" y="29659"/>
                </a:lnTo>
                <a:lnTo>
                  <a:pt x="24341" y="29761"/>
                </a:lnTo>
                <a:lnTo>
                  <a:pt x="25261" y="29557"/>
                </a:lnTo>
                <a:lnTo>
                  <a:pt x="25057" y="30273"/>
                </a:lnTo>
                <a:lnTo>
                  <a:pt x="25057" y="30273"/>
                </a:lnTo>
                <a:lnTo>
                  <a:pt x="25875" y="30170"/>
                </a:lnTo>
                <a:lnTo>
                  <a:pt x="25466" y="28534"/>
                </a:lnTo>
                <a:lnTo>
                  <a:pt x="23830" y="27920"/>
                </a:lnTo>
                <a:close/>
                <a:moveTo>
                  <a:pt x="25875" y="30170"/>
                </a:moveTo>
                <a:lnTo>
                  <a:pt x="25875" y="30273"/>
                </a:lnTo>
                <a:lnTo>
                  <a:pt x="25977" y="30170"/>
                </a:lnTo>
                <a:close/>
                <a:moveTo>
                  <a:pt x="72102" y="30989"/>
                </a:moveTo>
                <a:lnTo>
                  <a:pt x="72146" y="31003"/>
                </a:lnTo>
                <a:lnTo>
                  <a:pt x="72146" y="31003"/>
                </a:lnTo>
                <a:lnTo>
                  <a:pt x="72205" y="30989"/>
                </a:lnTo>
                <a:close/>
                <a:moveTo>
                  <a:pt x="25568" y="31398"/>
                </a:moveTo>
                <a:lnTo>
                  <a:pt x="25364" y="31500"/>
                </a:lnTo>
                <a:lnTo>
                  <a:pt x="25364" y="31500"/>
                </a:lnTo>
                <a:lnTo>
                  <a:pt x="25466" y="31398"/>
                </a:lnTo>
                <a:close/>
                <a:moveTo>
                  <a:pt x="80386" y="31500"/>
                </a:moveTo>
                <a:lnTo>
                  <a:pt x="80386" y="31500"/>
                </a:lnTo>
                <a:lnTo>
                  <a:pt x="80386" y="31500"/>
                </a:lnTo>
                <a:close/>
                <a:moveTo>
                  <a:pt x="80693" y="27307"/>
                </a:moveTo>
                <a:lnTo>
                  <a:pt x="80182" y="27409"/>
                </a:lnTo>
                <a:lnTo>
                  <a:pt x="78136" y="29864"/>
                </a:lnTo>
                <a:lnTo>
                  <a:pt x="77625" y="29966"/>
                </a:lnTo>
                <a:lnTo>
                  <a:pt x="77318" y="30170"/>
                </a:lnTo>
                <a:lnTo>
                  <a:pt x="77420" y="30068"/>
                </a:lnTo>
                <a:lnTo>
                  <a:pt x="77011" y="30273"/>
                </a:lnTo>
                <a:lnTo>
                  <a:pt x="77727" y="30273"/>
                </a:lnTo>
                <a:lnTo>
                  <a:pt x="76705" y="30989"/>
                </a:lnTo>
                <a:lnTo>
                  <a:pt x="79466" y="30989"/>
                </a:lnTo>
                <a:lnTo>
                  <a:pt x="79159" y="31295"/>
                </a:lnTo>
                <a:lnTo>
                  <a:pt x="80284" y="31193"/>
                </a:lnTo>
                <a:lnTo>
                  <a:pt x="79261" y="32011"/>
                </a:lnTo>
                <a:lnTo>
                  <a:pt x="80489" y="31295"/>
                </a:lnTo>
                <a:lnTo>
                  <a:pt x="80386" y="31500"/>
                </a:lnTo>
                <a:lnTo>
                  <a:pt x="80795" y="30989"/>
                </a:lnTo>
                <a:lnTo>
                  <a:pt x="81000" y="31398"/>
                </a:lnTo>
                <a:lnTo>
                  <a:pt x="80591" y="32011"/>
                </a:lnTo>
                <a:lnTo>
                  <a:pt x="81102" y="31705"/>
                </a:lnTo>
                <a:lnTo>
                  <a:pt x="81000" y="32216"/>
                </a:lnTo>
                <a:lnTo>
                  <a:pt x="81000" y="32216"/>
                </a:lnTo>
                <a:lnTo>
                  <a:pt x="81409" y="32114"/>
                </a:lnTo>
                <a:lnTo>
                  <a:pt x="81920" y="31091"/>
                </a:lnTo>
                <a:lnTo>
                  <a:pt x="81511" y="31398"/>
                </a:lnTo>
                <a:lnTo>
                  <a:pt x="81920" y="30682"/>
                </a:lnTo>
                <a:lnTo>
                  <a:pt x="81205" y="31193"/>
                </a:lnTo>
                <a:lnTo>
                  <a:pt x="81205" y="31193"/>
                </a:lnTo>
                <a:lnTo>
                  <a:pt x="81307" y="30784"/>
                </a:lnTo>
                <a:lnTo>
                  <a:pt x="81102" y="30784"/>
                </a:lnTo>
                <a:lnTo>
                  <a:pt x="81920" y="30170"/>
                </a:lnTo>
                <a:lnTo>
                  <a:pt x="81920" y="30170"/>
                </a:lnTo>
                <a:lnTo>
                  <a:pt x="81000" y="30477"/>
                </a:lnTo>
                <a:lnTo>
                  <a:pt x="81409" y="30170"/>
                </a:lnTo>
                <a:lnTo>
                  <a:pt x="81205" y="30068"/>
                </a:lnTo>
                <a:lnTo>
                  <a:pt x="81307" y="29966"/>
                </a:lnTo>
                <a:lnTo>
                  <a:pt x="81102" y="30068"/>
                </a:lnTo>
                <a:lnTo>
                  <a:pt x="81716" y="29557"/>
                </a:lnTo>
                <a:lnTo>
                  <a:pt x="81000" y="29455"/>
                </a:lnTo>
                <a:lnTo>
                  <a:pt x="81102" y="29250"/>
                </a:lnTo>
                <a:lnTo>
                  <a:pt x="80284" y="29761"/>
                </a:lnTo>
                <a:lnTo>
                  <a:pt x="80489" y="29250"/>
                </a:lnTo>
                <a:lnTo>
                  <a:pt x="80489" y="29250"/>
                </a:lnTo>
                <a:lnTo>
                  <a:pt x="80284" y="29455"/>
                </a:lnTo>
                <a:lnTo>
                  <a:pt x="80386" y="29352"/>
                </a:lnTo>
                <a:lnTo>
                  <a:pt x="79773" y="29352"/>
                </a:lnTo>
                <a:lnTo>
                  <a:pt x="79977" y="29148"/>
                </a:lnTo>
                <a:lnTo>
                  <a:pt x="79773" y="29250"/>
                </a:lnTo>
                <a:lnTo>
                  <a:pt x="80386" y="28841"/>
                </a:lnTo>
                <a:lnTo>
                  <a:pt x="79261" y="29250"/>
                </a:lnTo>
                <a:lnTo>
                  <a:pt x="80489" y="27716"/>
                </a:lnTo>
                <a:lnTo>
                  <a:pt x="80591" y="27511"/>
                </a:lnTo>
                <a:lnTo>
                  <a:pt x="80898" y="27307"/>
                </a:lnTo>
                <a:close/>
                <a:moveTo>
                  <a:pt x="239523" y="32216"/>
                </a:moveTo>
                <a:lnTo>
                  <a:pt x="240239" y="32830"/>
                </a:lnTo>
                <a:lnTo>
                  <a:pt x="239727" y="32318"/>
                </a:lnTo>
                <a:lnTo>
                  <a:pt x="239523" y="32216"/>
                </a:lnTo>
                <a:close/>
                <a:moveTo>
                  <a:pt x="232875" y="24443"/>
                </a:moveTo>
                <a:lnTo>
                  <a:pt x="232773" y="24648"/>
                </a:lnTo>
                <a:lnTo>
                  <a:pt x="233591" y="25159"/>
                </a:lnTo>
                <a:lnTo>
                  <a:pt x="233489" y="25261"/>
                </a:lnTo>
                <a:lnTo>
                  <a:pt x="233386" y="25364"/>
                </a:lnTo>
                <a:lnTo>
                  <a:pt x="234511" y="27102"/>
                </a:lnTo>
                <a:lnTo>
                  <a:pt x="239216" y="32932"/>
                </a:lnTo>
                <a:lnTo>
                  <a:pt x="239114" y="32114"/>
                </a:lnTo>
                <a:lnTo>
                  <a:pt x="239523" y="32216"/>
                </a:lnTo>
                <a:lnTo>
                  <a:pt x="239523" y="32216"/>
                </a:lnTo>
                <a:lnTo>
                  <a:pt x="238193" y="31091"/>
                </a:lnTo>
                <a:lnTo>
                  <a:pt x="237784" y="29557"/>
                </a:lnTo>
                <a:lnTo>
                  <a:pt x="239318" y="30170"/>
                </a:lnTo>
                <a:lnTo>
                  <a:pt x="232875" y="24443"/>
                </a:lnTo>
                <a:close/>
                <a:moveTo>
                  <a:pt x="244841" y="33341"/>
                </a:moveTo>
                <a:lnTo>
                  <a:pt x="244330" y="33443"/>
                </a:lnTo>
                <a:lnTo>
                  <a:pt x="244432" y="33648"/>
                </a:lnTo>
                <a:lnTo>
                  <a:pt x="244125" y="34364"/>
                </a:lnTo>
                <a:lnTo>
                  <a:pt x="244125" y="34466"/>
                </a:lnTo>
                <a:lnTo>
                  <a:pt x="244330" y="33955"/>
                </a:lnTo>
                <a:lnTo>
                  <a:pt x="245045" y="33545"/>
                </a:lnTo>
                <a:lnTo>
                  <a:pt x="244841" y="33341"/>
                </a:lnTo>
                <a:close/>
                <a:moveTo>
                  <a:pt x="243409" y="34466"/>
                </a:moveTo>
                <a:lnTo>
                  <a:pt x="243409" y="35080"/>
                </a:lnTo>
                <a:lnTo>
                  <a:pt x="243614" y="35284"/>
                </a:lnTo>
                <a:lnTo>
                  <a:pt x="243920" y="34466"/>
                </a:lnTo>
                <a:close/>
                <a:moveTo>
                  <a:pt x="54102" y="29864"/>
                </a:moveTo>
                <a:lnTo>
                  <a:pt x="56352" y="30886"/>
                </a:lnTo>
                <a:lnTo>
                  <a:pt x="56045" y="31193"/>
                </a:lnTo>
                <a:lnTo>
                  <a:pt x="56250" y="31602"/>
                </a:lnTo>
                <a:lnTo>
                  <a:pt x="56045" y="31807"/>
                </a:lnTo>
                <a:lnTo>
                  <a:pt x="56250" y="32011"/>
                </a:lnTo>
                <a:lnTo>
                  <a:pt x="56045" y="32114"/>
                </a:lnTo>
                <a:lnTo>
                  <a:pt x="56148" y="32114"/>
                </a:lnTo>
                <a:lnTo>
                  <a:pt x="55943" y="32318"/>
                </a:lnTo>
                <a:lnTo>
                  <a:pt x="58193" y="32727"/>
                </a:lnTo>
                <a:lnTo>
                  <a:pt x="58091" y="32830"/>
                </a:lnTo>
                <a:lnTo>
                  <a:pt x="58500" y="32830"/>
                </a:lnTo>
                <a:lnTo>
                  <a:pt x="58500" y="32932"/>
                </a:lnTo>
                <a:lnTo>
                  <a:pt x="58909" y="33239"/>
                </a:lnTo>
                <a:lnTo>
                  <a:pt x="59114" y="34057"/>
                </a:lnTo>
                <a:lnTo>
                  <a:pt x="59216" y="34057"/>
                </a:lnTo>
                <a:lnTo>
                  <a:pt x="59216" y="34159"/>
                </a:lnTo>
                <a:lnTo>
                  <a:pt x="59011" y="34057"/>
                </a:lnTo>
                <a:lnTo>
                  <a:pt x="58807" y="34364"/>
                </a:lnTo>
                <a:lnTo>
                  <a:pt x="58091" y="34261"/>
                </a:lnTo>
                <a:lnTo>
                  <a:pt x="57989" y="34159"/>
                </a:lnTo>
                <a:lnTo>
                  <a:pt x="58193" y="33955"/>
                </a:lnTo>
                <a:lnTo>
                  <a:pt x="58091" y="33955"/>
                </a:lnTo>
                <a:lnTo>
                  <a:pt x="58091" y="33648"/>
                </a:lnTo>
                <a:lnTo>
                  <a:pt x="57682" y="33648"/>
                </a:lnTo>
                <a:lnTo>
                  <a:pt x="56250" y="35898"/>
                </a:lnTo>
                <a:lnTo>
                  <a:pt x="56045" y="34875"/>
                </a:lnTo>
                <a:lnTo>
                  <a:pt x="55330" y="35182"/>
                </a:lnTo>
                <a:lnTo>
                  <a:pt x="55330" y="35182"/>
                </a:lnTo>
                <a:lnTo>
                  <a:pt x="56352" y="33750"/>
                </a:lnTo>
                <a:lnTo>
                  <a:pt x="56250" y="33443"/>
                </a:lnTo>
                <a:lnTo>
                  <a:pt x="55330" y="33136"/>
                </a:lnTo>
                <a:lnTo>
                  <a:pt x="54409" y="34159"/>
                </a:lnTo>
                <a:lnTo>
                  <a:pt x="54614" y="33648"/>
                </a:lnTo>
                <a:lnTo>
                  <a:pt x="52568" y="36818"/>
                </a:lnTo>
                <a:lnTo>
                  <a:pt x="51545" y="37125"/>
                </a:lnTo>
                <a:lnTo>
                  <a:pt x="52773" y="34364"/>
                </a:lnTo>
                <a:lnTo>
                  <a:pt x="52364" y="34364"/>
                </a:lnTo>
                <a:lnTo>
                  <a:pt x="53693" y="32932"/>
                </a:lnTo>
                <a:lnTo>
                  <a:pt x="53693" y="33136"/>
                </a:lnTo>
                <a:lnTo>
                  <a:pt x="54102" y="32932"/>
                </a:lnTo>
                <a:lnTo>
                  <a:pt x="53898" y="33239"/>
                </a:lnTo>
                <a:lnTo>
                  <a:pt x="53898" y="33239"/>
                </a:lnTo>
                <a:lnTo>
                  <a:pt x="55125" y="32727"/>
                </a:lnTo>
                <a:lnTo>
                  <a:pt x="55534" y="32932"/>
                </a:lnTo>
                <a:lnTo>
                  <a:pt x="55636" y="32830"/>
                </a:lnTo>
                <a:lnTo>
                  <a:pt x="56250" y="32830"/>
                </a:lnTo>
                <a:lnTo>
                  <a:pt x="55534" y="32318"/>
                </a:lnTo>
                <a:lnTo>
                  <a:pt x="55739" y="32114"/>
                </a:lnTo>
                <a:lnTo>
                  <a:pt x="53693" y="32318"/>
                </a:lnTo>
                <a:lnTo>
                  <a:pt x="53591" y="32011"/>
                </a:lnTo>
                <a:lnTo>
                  <a:pt x="52977" y="32011"/>
                </a:lnTo>
                <a:lnTo>
                  <a:pt x="52977" y="31602"/>
                </a:lnTo>
                <a:lnTo>
                  <a:pt x="50830" y="32216"/>
                </a:lnTo>
                <a:lnTo>
                  <a:pt x="50830" y="31909"/>
                </a:lnTo>
                <a:lnTo>
                  <a:pt x="50011" y="32011"/>
                </a:lnTo>
                <a:lnTo>
                  <a:pt x="53489" y="30273"/>
                </a:lnTo>
                <a:lnTo>
                  <a:pt x="53489" y="30273"/>
                </a:lnTo>
                <a:lnTo>
                  <a:pt x="53693" y="30068"/>
                </a:lnTo>
                <a:lnTo>
                  <a:pt x="53898" y="30068"/>
                </a:lnTo>
                <a:lnTo>
                  <a:pt x="53591" y="30375"/>
                </a:lnTo>
                <a:lnTo>
                  <a:pt x="54102" y="30068"/>
                </a:lnTo>
                <a:lnTo>
                  <a:pt x="54102" y="29864"/>
                </a:lnTo>
                <a:close/>
                <a:moveTo>
                  <a:pt x="131932" y="36000"/>
                </a:moveTo>
                <a:lnTo>
                  <a:pt x="131830" y="36205"/>
                </a:lnTo>
                <a:lnTo>
                  <a:pt x="131216" y="36511"/>
                </a:lnTo>
                <a:lnTo>
                  <a:pt x="131318" y="36614"/>
                </a:lnTo>
                <a:lnTo>
                  <a:pt x="131318" y="37023"/>
                </a:lnTo>
                <a:lnTo>
                  <a:pt x="131830" y="37432"/>
                </a:lnTo>
                <a:lnTo>
                  <a:pt x="131932" y="36000"/>
                </a:lnTo>
                <a:close/>
                <a:moveTo>
                  <a:pt x="239216" y="33443"/>
                </a:moveTo>
                <a:lnTo>
                  <a:pt x="240341" y="35693"/>
                </a:lnTo>
                <a:lnTo>
                  <a:pt x="239625" y="35591"/>
                </a:lnTo>
                <a:lnTo>
                  <a:pt x="239625" y="36205"/>
                </a:lnTo>
                <a:lnTo>
                  <a:pt x="240750" y="37432"/>
                </a:lnTo>
                <a:lnTo>
                  <a:pt x="240750" y="37125"/>
                </a:lnTo>
                <a:lnTo>
                  <a:pt x="241159" y="37125"/>
                </a:lnTo>
                <a:lnTo>
                  <a:pt x="240239" y="36614"/>
                </a:lnTo>
                <a:lnTo>
                  <a:pt x="240341" y="36307"/>
                </a:lnTo>
                <a:lnTo>
                  <a:pt x="240750" y="36511"/>
                </a:lnTo>
                <a:lnTo>
                  <a:pt x="241364" y="36409"/>
                </a:lnTo>
                <a:lnTo>
                  <a:pt x="242795" y="36920"/>
                </a:lnTo>
                <a:lnTo>
                  <a:pt x="242693" y="36409"/>
                </a:lnTo>
                <a:lnTo>
                  <a:pt x="244023" y="35489"/>
                </a:lnTo>
                <a:lnTo>
                  <a:pt x="243716" y="35591"/>
                </a:lnTo>
                <a:lnTo>
                  <a:pt x="243205" y="35284"/>
                </a:lnTo>
                <a:lnTo>
                  <a:pt x="242898" y="34568"/>
                </a:lnTo>
                <a:lnTo>
                  <a:pt x="242284" y="34875"/>
                </a:lnTo>
                <a:lnTo>
                  <a:pt x="239216" y="33443"/>
                </a:lnTo>
                <a:close/>
                <a:moveTo>
                  <a:pt x="143693" y="38659"/>
                </a:moveTo>
                <a:lnTo>
                  <a:pt x="144000" y="38864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3693" y="38659"/>
                </a:lnTo>
                <a:close/>
                <a:moveTo>
                  <a:pt x="155250" y="31602"/>
                </a:moveTo>
                <a:lnTo>
                  <a:pt x="155148" y="31705"/>
                </a:lnTo>
                <a:lnTo>
                  <a:pt x="155659" y="31705"/>
                </a:lnTo>
                <a:lnTo>
                  <a:pt x="155148" y="32011"/>
                </a:lnTo>
                <a:lnTo>
                  <a:pt x="155148" y="32216"/>
                </a:lnTo>
                <a:lnTo>
                  <a:pt x="154636" y="32216"/>
                </a:lnTo>
                <a:lnTo>
                  <a:pt x="155250" y="32727"/>
                </a:lnTo>
                <a:lnTo>
                  <a:pt x="154943" y="32932"/>
                </a:lnTo>
                <a:lnTo>
                  <a:pt x="154739" y="33341"/>
                </a:lnTo>
                <a:lnTo>
                  <a:pt x="154023" y="33443"/>
                </a:lnTo>
                <a:lnTo>
                  <a:pt x="154125" y="33545"/>
                </a:lnTo>
                <a:lnTo>
                  <a:pt x="153920" y="33648"/>
                </a:lnTo>
                <a:lnTo>
                  <a:pt x="158318" y="36205"/>
                </a:lnTo>
                <a:lnTo>
                  <a:pt x="158318" y="37636"/>
                </a:lnTo>
                <a:lnTo>
                  <a:pt x="148398" y="37636"/>
                </a:lnTo>
                <a:lnTo>
                  <a:pt x="149011" y="38148"/>
                </a:lnTo>
                <a:lnTo>
                  <a:pt x="148193" y="38352"/>
                </a:lnTo>
                <a:lnTo>
                  <a:pt x="148398" y="38455"/>
                </a:lnTo>
                <a:lnTo>
                  <a:pt x="147477" y="38557"/>
                </a:lnTo>
                <a:lnTo>
                  <a:pt x="147273" y="38455"/>
                </a:lnTo>
                <a:lnTo>
                  <a:pt x="147273" y="38455"/>
                </a:lnTo>
                <a:lnTo>
                  <a:pt x="147375" y="38557"/>
                </a:lnTo>
                <a:lnTo>
                  <a:pt x="146761" y="38455"/>
                </a:lnTo>
                <a:lnTo>
                  <a:pt x="146045" y="38864"/>
                </a:lnTo>
                <a:lnTo>
                  <a:pt x="146045" y="38864"/>
                </a:lnTo>
                <a:lnTo>
                  <a:pt x="147580" y="37841"/>
                </a:lnTo>
                <a:lnTo>
                  <a:pt x="148091" y="37943"/>
                </a:lnTo>
                <a:lnTo>
                  <a:pt x="148091" y="37943"/>
                </a:lnTo>
                <a:lnTo>
                  <a:pt x="146864" y="36409"/>
                </a:lnTo>
                <a:lnTo>
                  <a:pt x="147682" y="34364"/>
                </a:lnTo>
                <a:lnTo>
                  <a:pt x="147886" y="33955"/>
                </a:lnTo>
                <a:lnTo>
                  <a:pt x="147886" y="34159"/>
                </a:lnTo>
                <a:lnTo>
                  <a:pt x="148295" y="33545"/>
                </a:lnTo>
                <a:lnTo>
                  <a:pt x="148193" y="33239"/>
                </a:lnTo>
                <a:lnTo>
                  <a:pt x="149523" y="32011"/>
                </a:lnTo>
                <a:lnTo>
                  <a:pt x="149830" y="32114"/>
                </a:lnTo>
                <a:lnTo>
                  <a:pt x="149625" y="31602"/>
                </a:lnTo>
                <a:lnTo>
                  <a:pt x="150443" y="32216"/>
                </a:lnTo>
                <a:lnTo>
                  <a:pt x="149625" y="32318"/>
                </a:lnTo>
                <a:lnTo>
                  <a:pt x="150341" y="32727"/>
                </a:lnTo>
                <a:lnTo>
                  <a:pt x="151159" y="32727"/>
                </a:lnTo>
                <a:lnTo>
                  <a:pt x="151261" y="33034"/>
                </a:lnTo>
                <a:lnTo>
                  <a:pt x="150545" y="33443"/>
                </a:lnTo>
                <a:lnTo>
                  <a:pt x="151466" y="33852"/>
                </a:lnTo>
                <a:lnTo>
                  <a:pt x="151466" y="34364"/>
                </a:lnTo>
                <a:lnTo>
                  <a:pt x="152080" y="34364"/>
                </a:lnTo>
                <a:lnTo>
                  <a:pt x="153102" y="33750"/>
                </a:lnTo>
                <a:lnTo>
                  <a:pt x="153614" y="33852"/>
                </a:lnTo>
                <a:lnTo>
                  <a:pt x="153818" y="33443"/>
                </a:lnTo>
                <a:lnTo>
                  <a:pt x="152795" y="33443"/>
                </a:lnTo>
                <a:lnTo>
                  <a:pt x="152386" y="32830"/>
                </a:lnTo>
                <a:lnTo>
                  <a:pt x="152591" y="32420"/>
                </a:lnTo>
                <a:lnTo>
                  <a:pt x="152489" y="32727"/>
                </a:lnTo>
                <a:lnTo>
                  <a:pt x="152489" y="32727"/>
                </a:lnTo>
                <a:lnTo>
                  <a:pt x="155250" y="31602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31011" y="37943"/>
                </a:moveTo>
                <a:lnTo>
                  <a:pt x="131011" y="38250"/>
                </a:lnTo>
                <a:lnTo>
                  <a:pt x="131216" y="39580"/>
                </a:lnTo>
                <a:lnTo>
                  <a:pt x="132136" y="39682"/>
                </a:lnTo>
                <a:lnTo>
                  <a:pt x="132136" y="37943"/>
                </a:lnTo>
                <a:close/>
                <a:moveTo>
                  <a:pt x="165580" y="31807"/>
                </a:moveTo>
                <a:lnTo>
                  <a:pt x="166091" y="32011"/>
                </a:lnTo>
                <a:lnTo>
                  <a:pt x="166295" y="31909"/>
                </a:lnTo>
                <a:lnTo>
                  <a:pt x="166705" y="31909"/>
                </a:lnTo>
                <a:lnTo>
                  <a:pt x="167420" y="33545"/>
                </a:lnTo>
                <a:lnTo>
                  <a:pt x="165886" y="33545"/>
                </a:lnTo>
                <a:lnTo>
                  <a:pt x="166193" y="34364"/>
                </a:lnTo>
                <a:lnTo>
                  <a:pt x="165273" y="34568"/>
                </a:lnTo>
                <a:lnTo>
                  <a:pt x="165682" y="34670"/>
                </a:lnTo>
                <a:lnTo>
                  <a:pt x="166398" y="35693"/>
                </a:lnTo>
                <a:lnTo>
                  <a:pt x="166705" y="35795"/>
                </a:lnTo>
                <a:lnTo>
                  <a:pt x="166909" y="36000"/>
                </a:lnTo>
                <a:lnTo>
                  <a:pt x="167420" y="36102"/>
                </a:lnTo>
                <a:lnTo>
                  <a:pt x="168136" y="37739"/>
                </a:lnTo>
                <a:lnTo>
                  <a:pt x="168136" y="36818"/>
                </a:lnTo>
                <a:lnTo>
                  <a:pt x="169670" y="37841"/>
                </a:lnTo>
                <a:lnTo>
                  <a:pt x="169466" y="38250"/>
                </a:lnTo>
                <a:lnTo>
                  <a:pt x="168239" y="37841"/>
                </a:lnTo>
                <a:lnTo>
                  <a:pt x="168648" y="39068"/>
                </a:lnTo>
                <a:lnTo>
                  <a:pt x="168955" y="38864"/>
                </a:lnTo>
                <a:lnTo>
                  <a:pt x="169159" y="39273"/>
                </a:lnTo>
                <a:lnTo>
                  <a:pt x="168852" y="39273"/>
                </a:lnTo>
                <a:lnTo>
                  <a:pt x="168852" y="39580"/>
                </a:lnTo>
                <a:lnTo>
                  <a:pt x="169261" y="39682"/>
                </a:lnTo>
                <a:lnTo>
                  <a:pt x="169773" y="42034"/>
                </a:lnTo>
                <a:lnTo>
                  <a:pt x="169977" y="42034"/>
                </a:lnTo>
                <a:lnTo>
                  <a:pt x="169773" y="42136"/>
                </a:lnTo>
                <a:lnTo>
                  <a:pt x="169773" y="42034"/>
                </a:lnTo>
                <a:lnTo>
                  <a:pt x="167420" y="42136"/>
                </a:lnTo>
                <a:lnTo>
                  <a:pt x="165580" y="41114"/>
                </a:lnTo>
                <a:lnTo>
                  <a:pt x="165375" y="39682"/>
                </a:lnTo>
                <a:lnTo>
                  <a:pt x="165375" y="39682"/>
                </a:lnTo>
                <a:lnTo>
                  <a:pt x="165477" y="39886"/>
                </a:lnTo>
                <a:lnTo>
                  <a:pt x="166295" y="38659"/>
                </a:lnTo>
                <a:lnTo>
                  <a:pt x="163227" y="35693"/>
                </a:lnTo>
                <a:lnTo>
                  <a:pt x="163227" y="35080"/>
                </a:lnTo>
                <a:lnTo>
                  <a:pt x="163125" y="35386"/>
                </a:lnTo>
                <a:lnTo>
                  <a:pt x="162307" y="34261"/>
                </a:lnTo>
                <a:lnTo>
                  <a:pt x="162409" y="34057"/>
                </a:lnTo>
                <a:lnTo>
                  <a:pt x="162511" y="34057"/>
                </a:lnTo>
                <a:lnTo>
                  <a:pt x="162614" y="33136"/>
                </a:lnTo>
                <a:lnTo>
                  <a:pt x="162818" y="33239"/>
                </a:lnTo>
                <a:lnTo>
                  <a:pt x="163636" y="32932"/>
                </a:lnTo>
                <a:lnTo>
                  <a:pt x="163534" y="32727"/>
                </a:lnTo>
                <a:lnTo>
                  <a:pt x="163943" y="32523"/>
                </a:lnTo>
                <a:lnTo>
                  <a:pt x="164045" y="32420"/>
                </a:lnTo>
                <a:lnTo>
                  <a:pt x="163943" y="32318"/>
                </a:lnTo>
                <a:lnTo>
                  <a:pt x="165580" y="31807"/>
                </a:lnTo>
                <a:close/>
                <a:moveTo>
                  <a:pt x="137352" y="40602"/>
                </a:moveTo>
                <a:lnTo>
                  <a:pt x="135511" y="40807"/>
                </a:lnTo>
                <a:lnTo>
                  <a:pt x="134898" y="40705"/>
                </a:lnTo>
                <a:lnTo>
                  <a:pt x="137045" y="42239"/>
                </a:lnTo>
                <a:lnTo>
                  <a:pt x="137148" y="41932"/>
                </a:lnTo>
                <a:lnTo>
                  <a:pt x="137045" y="41625"/>
                </a:lnTo>
                <a:lnTo>
                  <a:pt x="137352" y="40602"/>
                </a:lnTo>
                <a:close/>
                <a:moveTo>
                  <a:pt x="146659" y="43670"/>
                </a:moveTo>
                <a:lnTo>
                  <a:pt x="146148" y="43875"/>
                </a:lnTo>
                <a:lnTo>
                  <a:pt x="146250" y="43875"/>
                </a:lnTo>
                <a:lnTo>
                  <a:pt x="146659" y="43670"/>
                </a:lnTo>
                <a:close/>
                <a:moveTo>
                  <a:pt x="144409" y="43364"/>
                </a:moveTo>
                <a:lnTo>
                  <a:pt x="144307" y="43466"/>
                </a:lnTo>
                <a:lnTo>
                  <a:pt x="144307" y="43773"/>
                </a:lnTo>
                <a:lnTo>
                  <a:pt x="145330" y="44080"/>
                </a:lnTo>
                <a:lnTo>
                  <a:pt x="146148" y="43875"/>
                </a:lnTo>
                <a:lnTo>
                  <a:pt x="146045" y="43670"/>
                </a:lnTo>
                <a:lnTo>
                  <a:pt x="144716" y="43568"/>
                </a:lnTo>
                <a:lnTo>
                  <a:pt x="144818" y="43466"/>
                </a:lnTo>
                <a:lnTo>
                  <a:pt x="144409" y="43364"/>
                </a:lnTo>
                <a:close/>
                <a:moveTo>
                  <a:pt x="153614" y="43364"/>
                </a:moveTo>
                <a:lnTo>
                  <a:pt x="151773" y="43977"/>
                </a:lnTo>
                <a:lnTo>
                  <a:pt x="152489" y="44489"/>
                </a:lnTo>
                <a:lnTo>
                  <a:pt x="153307" y="44080"/>
                </a:lnTo>
                <a:lnTo>
                  <a:pt x="153614" y="43466"/>
                </a:lnTo>
                <a:lnTo>
                  <a:pt x="153614" y="43364"/>
                </a:lnTo>
                <a:close/>
                <a:moveTo>
                  <a:pt x="241568" y="37534"/>
                </a:moveTo>
                <a:lnTo>
                  <a:pt x="241261" y="37636"/>
                </a:lnTo>
                <a:lnTo>
                  <a:pt x="241670" y="37739"/>
                </a:lnTo>
                <a:lnTo>
                  <a:pt x="241466" y="38045"/>
                </a:lnTo>
                <a:lnTo>
                  <a:pt x="240955" y="37636"/>
                </a:lnTo>
                <a:lnTo>
                  <a:pt x="241057" y="37943"/>
                </a:lnTo>
                <a:lnTo>
                  <a:pt x="240955" y="38148"/>
                </a:lnTo>
                <a:lnTo>
                  <a:pt x="241261" y="38864"/>
                </a:lnTo>
                <a:lnTo>
                  <a:pt x="241159" y="38864"/>
                </a:lnTo>
                <a:lnTo>
                  <a:pt x="241875" y="40807"/>
                </a:lnTo>
                <a:lnTo>
                  <a:pt x="241670" y="41114"/>
                </a:lnTo>
                <a:lnTo>
                  <a:pt x="241466" y="41727"/>
                </a:lnTo>
                <a:lnTo>
                  <a:pt x="240955" y="42136"/>
                </a:lnTo>
                <a:lnTo>
                  <a:pt x="240443" y="41932"/>
                </a:lnTo>
                <a:lnTo>
                  <a:pt x="240545" y="41420"/>
                </a:lnTo>
                <a:lnTo>
                  <a:pt x="240545" y="41420"/>
                </a:lnTo>
                <a:lnTo>
                  <a:pt x="240136" y="41727"/>
                </a:lnTo>
                <a:lnTo>
                  <a:pt x="240341" y="43261"/>
                </a:lnTo>
                <a:lnTo>
                  <a:pt x="239727" y="43466"/>
                </a:lnTo>
                <a:lnTo>
                  <a:pt x="239420" y="43364"/>
                </a:lnTo>
                <a:lnTo>
                  <a:pt x="237477" y="43977"/>
                </a:lnTo>
                <a:lnTo>
                  <a:pt x="236761" y="45102"/>
                </a:lnTo>
                <a:lnTo>
                  <a:pt x="237886" y="45205"/>
                </a:lnTo>
                <a:lnTo>
                  <a:pt x="237784" y="44795"/>
                </a:lnTo>
                <a:lnTo>
                  <a:pt x="240341" y="44489"/>
                </a:lnTo>
                <a:lnTo>
                  <a:pt x="240239" y="44795"/>
                </a:lnTo>
                <a:lnTo>
                  <a:pt x="240955" y="45614"/>
                </a:lnTo>
                <a:lnTo>
                  <a:pt x="241670" y="44795"/>
                </a:lnTo>
                <a:lnTo>
                  <a:pt x="241261" y="44080"/>
                </a:lnTo>
                <a:lnTo>
                  <a:pt x="241568" y="44386"/>
                </a:lnTo>
                <a:lnTo>
                  <a:pt x="241568" y="44182"/>
                </a:lnTo>
                <a:lnTo>
                  <a:pt x="241670" y="44489"/>
                </a:lnTo>
                <a:lnTo>
                  <a:pt x="242693" y="44489"/>
                </a:lnTo>
                <a:lnTo>
                  <a:pt x="243102" y="43977"/>
                </a:lnTo>
                <a:lnTo>
                  <a:pt x="243307" y="43977"/>
                </a:lnTo>
                <a:lnTo>
                  <a:pt x="243409" y="43773"/>
                </a:lnTo>
                <a:lnTo>
                  <a:pt x="243614" y="43773"/>
                </a:lnTo>
                <a:lnTo>
                  <a:pt x="243511" y="43364"/>
                </a:lnTo>
                <a:lnTo>
                  <a:pt x="243818" y="43466"/>
                </a:lnTo>
                <a:lnTo>
                  <a:pt x="243818" y="43773"/>
                </a:lnTo>
                <a:lnTo>
                  <a:pt x="244023" y="44182"/>
                </a:lnTo>
                <a:lnTo>
                  <a:pt x="244432" y="43261"/>
                </a:lnTo>
                <a:lnTo>
                  <a:pt x="244023" y="42852"/>
                </a:lnTo>
                <a:lnTo>
                  <a:pt x="243205" y="40602"/>
                </a:lnTo>
                <a:lnTo>
                  <a:pt x="243511" y="40500"/>
                </a:lnTo>
                <a:lnTo>
                  <a:pt x="243409" y="39886"/>
                </a:lnTo>
                <a:lnTo>
                  <a:pt x="243409" y="39784"/>
                </a:lnTo>
                <a:lnTo>
                  <a:pt x="241568" y="37534"/>
                </a:lnTo>
                <a:close/>
                <a:moveTo>
                  <a:pt x="238909" y="44795"/>
                </a:moveTo>
                <a:lnTo>
                  <a:pt x="238807" y="45102"/>
                </a:lnTo>
                <a:lnTo>
                  <a:pt x="238398" y="45000"/>
                </a:lnTo>
                <a:lnTo>
                  <a:pt x="238295" y="45307"/>
                </a:lnTo>
                <a:lnTo>
                  <a:pt x="237989" y="45716"/>
                </a:lnTo>
                <a:lnTo>
                  <a:pt x="238398" y="45920"/>
                </a:lnTo>
                <a:lnTo>
                  <a:pt x="238705" y="46330"/>
                </a:lnTo>
                <a:lnTo>
                  <a:pt x="239523" y="45614"/>
                </a:lnTo>
                <a:lnTo>
                  <a:pt x="239830" y="45818"/>
                </a:lnTo>
                <a:lnTo>
                  <a:pt x="240034" y="45307"/>
                </a:lnTo>
                <a:lnTo>
                  <a:pt x="239625" y="44795"/>
                </a:lnTo>
                <a:close/>
                <a:moveTo>
                  <a:pt x="151875" y="47659"/>
                </a:moveTo>
                <a:lnTo>
                  <a:pt x="151773" y="47761"/>
                </a:lnTo>
                <a:lnTo>
                  <a:pt x="152080" y="47864"/>
                </a:lnTo>
                <a:lnTo>
                  <a:pt x="151875" y="47659"/>
                </a:lnTo>
                <a:close/>
                <a:moveTo>
                  <a:pt x="236455" y="45307"/>
                </a:moveTo>
                <a:lnTo>
                  <a:pt x="236045" y="45614"/>
                </a:lnTo>
                <a:lnTo>
                  <a:pt x="236045" y="45818"/>
                </a:lnTo>
                <a:lnTo>
                  <a:pt x="235943" y="45716"/>
                </a:lnTo>
                <a:lnTo>
                  <a:pt x="236352" y="46227"/>
                </a:lnTo>
                <a:lnTo>
                  <a:pt x="236045" y="46023"/>
                </a:lnTo>
                <a:lnTo>
                  <a:pt x="236352" y="46534"/>
                </a:lnTo>
                <a:lnTo>
                  <a:pt x="236659" y="46227"/>
                </a:lnTo>
                <a:lnTo>
                  <a:pt x="236455" y="46023"/>
                </a:lnTo>
                <a:lnTo>
                  <a:pt x="236659" y="46125"/>
                </a:lnTo>
                <a:lnTo>
                  <a:pt x="236966" y="46534"/>
                </a:lnTo>
                <a:lnTo>
                  <a:pt x="237068" y="47761"/>
                </a:lnTo>
                <a:lnTo>
                  <a:pt x="237580" y="47966"/>
                </a:lnTo>
                <a:lnTo>
                  <a:pt x="237580" y="47455"/>
                </a:lnTo>
                <a:lnTo>
                  <a:pt x="237784" y="48170"/>
                </a:lnTo>
                <a:lnTo>
                  <a:pt x="237886" y="47966"/>
                </a:lnTo>
                <a:lnTo>
                  <a:pt x="237886" y="47761"/>
                </a:lnTo>
                <a:lnTo>
                  <a:pt x="238193" y="47761"/>
                </a:lnTo>
                <a:lnTo>
                  <a:pt x="237886" y="45818"/>
                </a:lnTo>
                <a:lnTo>
                  <a:pt x="237580" y="45818"/>
                </a:lnTo>
                <a:lnTo>
                  <a:pt x="237477" y="45409"/>
                </a:lnTo>
                <a:lnTo>
                  <a:pt x="237273" y="45511"/>
                </a:lnTo>
                <a:lnTo>
                  <a:pt x="236864" y="45307"/>
                </a:lnTo>
                <a:close/>
                <a:moveTo>
                  <a:pt x="49602" y="49398"/>
                </a:moveTo>
                <a:lnTo>
                  <a:pt x="49705" y="49500"/>
                </a:lnTo>
                <a:lnTo>
                  <a:pt x="49655" y="49401"/>
                </a:lnTo>
                <a:lnTo>
                  <a:pt x="49655" y="49401"/>
                </a:lnTo>
                <a:lnTo>
                  <a:pt x="49602" y="49398"/>
                </a:lnTo>
                <a:close/>
                <a:moveTo>
                  <a:pt x="53489" y="53386"/>
                </a:moveTo>
                <a:lnTo>
                  <a:pt x="53485" y="53390"/>
                </a:lnTo>
                <a:lnTo>
                  <a:pt x="53485" y="53390"/>
                </a:lnTo>
                <a:lnTo>
                  <a:pt x="53489" y="53489"/>
                </a:lnTo>
                <a:lnTo>
                  <a:pt x="53489" y="53386"/>
                </a:lnTo>
                <a:close/>
                <a:moveTo>
                  <a:pt x="231648" y="54102"/>
                </a:moveTo>
                <a:lnTo>
                  <a:pt x="231239" y="54205"/>
                </a:lnTo>
                <a:lnTo>
                  <a:pt x="230625" y="55739"/>
                </a:lnTo>
                <a:lnTo>
                  <a:pt x="231648" y="57477"/>
                </a:lnTo>
                <a:lnTo>
                  <a:pt x="231852" y="54511"/>
                </a:lnTo>
                <a:lnTo>
                  <a:pt x="231648" y="54102"/>
                </a:lnTo>
                <a:close/>
                <a:moveTo>
                  <a:pt x="46432" y="57886"/>
                </a:moveTo>
                <a:lnTo>
                  <a:pt x="46432" y="57989"/>
                </a:lnTo>
                <a:lnTo>
                  <a:pt x="46636" y="57886"/>
                </a:lnTo>
                <a:close/>
                <a:moveTo>
                  <a:pt x="176216" y="59114"/>
                </a:moveTo>
                <a:lnTo>
                  <a:pt x="176216" y="59114"/>
                </a:lnTo>
                <a:lnTo>
                  <a:pt x="176216" y="59114"/>
                </a:lnTo>
                <a:close/>
                <a:moveTo>
                  <a:pt x="52057" y="56250"/>
                </a:moveTo>
                <a:lnTo>
                  <a:pt x="49193" y="57170"/>
                </a:lnTo>
                <a:lnTo>
                  <a:pt x="49091" y="57375"/>
                </a:lnTo>
                <a:lnTo>
                  <a:pt x="48682" y="57580"/>
                </a:lnTo>
                <a:lnTo>
                  <a:pt x="48989" y="57477"/>
                </a:lnTo>
                <a:lnTo>
                  <a:pt x="48989" y="57682"/>
                </a:lnTo>
                <a:lnTo>
                  <a:pt x="51443" y="56761"/>
                </a:lnTo>
                <a:lnTo>
                  <a:pt x="51443" y="56761"/>
                </a:lnTo>
                <a:lnTo>
                  <a:pt x="51239" y="56966"/>
                </a:lnTo>
                <a:lnTo>
                  <a:pt x="54205" y="57886"/>
                </a:lnTo>
                <a:lnTo>
                  <a:pt x="54307" y="58500"/>
                </a:lnTo>
                <a:lnTo>
                  <a:pt x="55330" y="58807"/>
                </a:lnTo>
                <a:lnTo>
                  <a:pt x="54818" y="59625"/>
                </a:lnTo>
                <a:lnTo>
                  <a:pt x="54818" y="59625"/>
                </a:lnTo>
                <a:lnTo>
                  <a:pt x="57068" y="59420"/>
                </a:lnTo>
                <a:lnTo>
                  <a:pt x="57170" y="59523"/>
                </a:lnTo>
                <a:lnTo>
                  <a:pt x="57886" y="59420"/>
                </a:lnTo>
                <a:lnTo>
                  <a:pt x="57886" y="59114"/>
                </a:lnTo>
                <a:lnTo>
                  <a:pt x="55739" y="58091"/>
                </a:lnTo>
                <a:lnTo>
                  <a:pt x="55534" y="57886"/>
                </a:lnTo>
                <a:lnTo>
                  <a:pt x="55330" y="57784"/>
                </a:lnTo>
                <a:lnTo>
                  <a:pt x="55534" y="57784"/>
                </a:lnTo>
                <a:lnTo>
                  <a:pt x="55125" y="57580"/>
                </a:lnTo>
                <a:lnTo>
                  <a:pt x="55227" y="57682"/>
                </a:lnTo>
                <a:lnTo>
                  <a:pt x="52057" y="56250"/>
                </a:lnTo>
                <a:close/>
                <a:moveTo>
                  <a:pt x="207307" y="59625"/>
                </a:moveTo>
                <a:lnTo>
                  <a:pt x="207307" y="59625"/>
                </a:lnTo>
                <a:lnTo>
                  <a:pt x="207307" y="59625"/>
                </a:lnTo>
                <a:close/>
                <a:moveTo>
                  <a:pt x="222648" y="59420"/>
                </a:moveTo>
                <a:lnTo>
                  <a:pt x="222648" y="59523"/>
                </a:lnTo>
                <a:lnTo>
                  <a:pt x="221625" y="59727"/>
                </a:lnTo>
                <a:lnTo>
                  <a:pt x="221727" y="59727"/>
                </a:lnTo>
                <a:lnTo>
                  <a:pt x="221216" y="60341"/>
                </a:lnTo>
                <a:lnTo>
                  <a:pt x="221727" y="61159"/>
                </a:lnTo>
                <a:lnTo>
                  <a:pt x="222750" y="60852"/>
                </a:lnTo>
                <a:lnTo>
                  <a:pt x="223159" y="59932"/>
                </a:lnTo>
                <a:lnTo>
                  <a:pt x="222648" y="59420"/>
                </a:lnTo>
                <a:close/>
                <a:moveTo>
                  <a:pt x="54511" y="60955"/>
                </a:moveTo>
                <a:lnTo>
                  <a:pt x="54205" y="61057"/>
                </a:lnTo>
                <a:lnTo>
                  <a:pt x="54614" y="61670"/>
                </a:lnTo>
                <a:lnTo>
                  <a:pt x="55023" y="61773"/>
                </a:lnTo>
                <a:lnTo>
                  <a:pt x="55534" y="61568"/>
                </a:lnTo>
                <a:lnTo>
                  <a:pt x="55943" y="61568"/>
                </a:lnTo>
                <a:lnTo>
                  <a:pt x="54511" y="60955"/>
                </a:lnTo>
                <a:close/>
                <a:moveTo>
                  <a:pt x="58602" y="59727"/>
                </a:moveTo>
                <a:lnTo>
                  <a:pt x="59114" y="60034"/>
                </a:lnTo>
                <a:lnTo>
                  <a:pt x="59114" y="60443"/>
                </a:lnTo>
                <a:lnTo>
                  <a:pt x="59420" y="60955"/>
                </a:lnTo>
                <a:lnTo>
                  <a:pt x="59114" y="61057"/>
                </a:lnTo>
                <a:lnTo>
                  <a:pt x="57784" y="60852"/>
                </a:lnTo>
                <a:lnTo>
                  <a:pt x="57580" y="61159"/>
                </a:lnTo>
                <a:lnTo>
                  <a:pt x="57989" y="61466"/>
                </a:lnTo>
                <a:lnTo>
                  <a:pt x="59420" y="61261"/>
                </a:lnTo>
                <a:lnTo>
                  <a:pt x="59932" y="61568"/>
                </a:lnTo>
                <a:lnTo>
                  <a:pt x="60239" y="61875"/>
                </a:lnTo>
                <a:lnTo>
                  <a:pt x="60545" y="61261"/>
                </a:lnTo>
                <a:lnTo>
                  <a:pt x="62693" y="61261"/>
                </a:lnTo>
                <a:lnTo>
                  <a:pt x="63000" y="60750"/>
                </a:lnTo>
                <a:lnTo>
                  <a:pt x="61977" y="60341"/>
                </a:lnTo>
                <a:lnTo>
                  <a:pt x="62284" y="60239"/>
                </a:lnTo>
                <a:lnTo>
                  <a:pt x="58602" y="59727"/>
                </a:lnTo>
                <a:close/>
                <a:moveTo>
                  <a:pt x="208739" y="63614"/>
                </a:moveTo>
                <a:lnTo>
                  <a:pt x="208739" y="63614"/>
                </a:lnTo>
                <a:lnTo>
                  <a:pt x="208739" y="63614"/>
                </a:lnTo>
                <a:close/>
                <a:moveTo>
                  <a:pt x="48989" y="64227"/>
                </a:moveTo>
                <a:lnTo>
                  <a:pt x="48989" y="64330"/>
                </a:lnTo>
                <a:lnTo>
                  <a:pt x="49091" y="64432"/>
                </a:lnTo>
                <a:lnTo>
                  <a:pt x="49091" y="64432"/>
                </a:lnTo>
                <a:lnTo>
                  <a:pt x="48989" y="64227"/>
                </a:lnTo>
                <a:close/>
                <a:moveTo>
                  <a:pt x="44182" y="66375"/>
                </a:moveTo>
                <a:lnTo>
                  <a:pt x="44386" y="66477"/>
                </a:lnTo>
                <a:lnTo>
                  <a:pt x="44386" y="66477"/>
                </a:lnTo>
                <a:lnTo>
                  <a:pt x="44284" y="66375"/>
                </a:lnTo>
                <a:close/>
                <a:moveTo>
                  <a:pt x="232261" y="60955"/>
                </a:moveTo>
                <a:lnTo>
                  <a:pt x="231955" y="61670"/>
                </a:lnTo>
                <a:lnTo>
                  <a:pt x="232159" y="63511"/>
                </a:lnTo>
                <a:lnTo>
                  <a:pt x="231648" y="63307"/>
                </a:lnTo>
                <a:lnTo>
                  <a:pt x="232364" y="64943"/>
                </a:lnTo>
                <a:lnTo>
                  <a:pt x="232568" y="64739"/>
                </a:lnTo>
                <a:lnTo>
                  <a:pt x="232977" y="65148"/>
                </a:lnTo>
                <a:lnTo>
                  <a:pt x="232773" y="65864"/>
                </a:lnTo>
                <a:lnTo>
                  <a:pt x="233591" y="65966"/>
                </a:lnTo>
                <a:lnTo>
                  <a:pt x="233795" y="65659"/>
                </a:lnTo>
                <a:lnTo>
                  <a:pt x="234716" y="66375"/>
                </a:lnTo>
                <a:lnTo>
                  <a:pt x="234409" y="65761"/>
                </a:lnTo>
                <a:lnTo>
                  <a:pt x="236045" y="67091"/>
                </a:lnTo>
                <a:lnTo>
                  <a:pt x="235432" y="65966"/>
                </a:lnTo>
                <a:lnTo>
                  <a:pt x="235739" y="65864"/>
                </a:lnTo>
                <a:lnTo>
                  <a:pt x="235125" y="65659"/>
                </a:lnTo>
                <a:lnTo>
                  <a:pt x="235125" y="65864"/>
                </a:lnTo>
                <a:lnTo>
                  <a:pt x="234511" y="65352"/>
                </a:lnTo>
                <a:lnTo>
                  <a:pt x="234205" y="65455"/>
                </a:lnTo>
                <a:lnTo>
                  <a:pt x="234307" y="65659"/>
                </a:lnTo>
                <a:lnTo>
                  <a:pt x="233284" y="64330"/>
                </a:lnTo>
                <a:lnTo>
                  <a:pt x="233489" y="63511"/>
                </a:lnTo>
                <a:lnTo>
                  <a:pt x="233795" y="63205"/>
                </a:lnTo>
                <a:lnTo>
                  <a:pt x="233591" y="61159"/>
                </a:lnTo>
                <a:lnTo>
                  <a:pt x="233284" y="61261"/>
                </a:lnTo>
                <a:lnTo>
                  <a:pt x="232261" y="60955"/>
                </a:lnTo>
                <a:close/>
                <a:moveTo>
                  <a:pt x="236045" y="67091"/>
                </a:moveTo>
                <a:lnTo>
                  <a:pt x="236045" y="67091"/>
                </a:lnTo>
                <a:lnTo>
                  <a:pt x="236045" y="67091"/>
                </a:lnTo>
                <a:close/>
                <a:moveTo>
                  <a:pt x="232670" y="66170"/>
                </a:moveTo>
                <a:lnTo>
                  <a:pt x="233693" y="67398"/>
                </a:lnTo>
                <a:lnTo>
                  <a:pt x="233693" y="66580"/>
                </a:lnTo>
                <a:lnTo>
                  <a:pt x="233080" y="66170"/>
                </a:lnTo>
                <a:close/>
                <a:moveTo>
                  <a:pt x="222750" y="67705"/>
                </a:moveTo>
                <a:lnTo>
                  <a:pt x="222750" y="67705"/>
                </a:lnTo>
                <a:lnTo>
                  <a:pt x="222750" y="67705"/>
                </a:lnTo>
                <a:close/>
                <a:moveTo>
                  <a:pt x="222750" y="67705"/>
                </a:moveTo>
                <a:lnTo>
                  <a:pt x="222737" y="67743"/>
                </a:lnTo>
                <a:lnTo>
                  <a:pt x="222750" y="67807"/>
                </a:lnTo>
                <a:lnTo>
                  <a:pt x="222750" y="67705"/>
                </a:lnTo>
                <a:close/>
                <a:moveTo>
                  <a:pt x="235330" y="67091"/>
                </a:moveTo>
                <a:lnTo>
                  <a:pt x="235330" y="67807"/>
                </a:lnTo>
                <a:lnTo>
                  <a:pt x="235739" y="67602"/>
                </a:lnTo>
                <a:lnTo>
                  <a:pt x="236148" y="67909"/>
                </a:lnTo>
                <a:lnTo>
                  <a:pt x="235534" y="67193"/>
                </a:lnTo>
                <a:lnTo>
                  <a:pt x="235330" y="67091"/>
                </a:lnTo>
                <a:close/>
                <a:moveTo>
                  <a:pt x="236250" y="67091"/>
                </a:moveTo>
                <a:lnTo>
                  <a:pt x="237068" y="68420"/>
                </a:lnTo>
                <a:lnTo>
                  <a:pt x="237682" y="68625"/>
                </a:lnTo>
                <a:lnTo>
                  <a:pt x="237784" y="68625"/>
                </a:lnTo>
                <a:lnTo>
                  <a:pt x="237170" y="67295"/>
                </a:lnTo>
                <a:lnTo>
                  <a:pt x="236250" y="67091"/>
                </a:lnTo>
                <a:close/>
                <a:moveTo>
                  <a:pt x="234307" y="67807"/>
                </a:moveTo>
                <a:lnTo>
                  <a:pt x="234205" y="67909"/>
                </a:lnTo>
                <a:lnTo>
                  <a:pt x="234409" y="68011"/>
                </a:lnTo>
                <a:lnTo>
                  <a:pt x="234409" y="69341"/>
                </a:lnTo>
                <a:lnTo>
                  <a:pt x="235330" y="68420"/>
                </a:lnTo>
                <a:lnTo>
                  <a:pt x="234307" y="67807"/>
                </a:lnTo>
                <a:close/>
                <a:moveTo>
                  <a:pt x="236455" y="68216"/>
                </a:moveTo>
                <a:lnTo>
                  <a:pt x="236557" y="68625"/>
                </a:lnTo>
                <a:lnTo>
                  <a:pt x="236864" y="68932"/>
                </a:lnTo>
                <a:lnTo>
                  <a:pt x="237170" y="69750"/>
                </a:lnTo>
                <a:lnTo>
                  <a:pt x="237170" y="69341"/>
                </a:lnTo>
                <a:lnTo>
                  <a:pt x="237273" y="69545"/>
                </a:lnTo>
                <a:lnTo>
                  <a:pt x="237273" y="69443"/>
                </a:lnTo>
                <a:lnTo>
                  <a:pt x="237273" y="69136"/>
                </a:lnTo>
                <a:lnTo>
                  <a:pt x="237170" y="68932"/>
                </a:lnTo>
                <a:lnTo>
                  <a:pt x="236966" y="68318"/>
                </a:lnTo>
                <a:lnTo>
                  <a:pt x="236761" y="68420"/>
                </a:lnTo>
                <a:lnTo>
                  <a:pt x="236455" y="68216"/>
                </a:lnTo>
                <a:close/>
                <a:moveTo>
                  <a:pt x="193091" y="69852"/>
                </a:moveTo>
                <a:lnTo>
                  <a:pt x="193295" y="70261"/>
                </a:lnTo>
                <a:lnTo>
                  <a:pt x="193160" y="69965"/>
                </a:lnTo>
                <a:lnTo>
                  <a:pt x="193091" y="69852"/>
                </a:lnTo>
                <a:close/>
                <a:moveTo>
                  <a:pt x="235636" y="68830"/>
                </a:moveTo>
                <a:lnTo>
                  <a:pt x="235227" y="69034"/>
                </a:lnTo>
                <a:lnTo>
                  <a:pt x="235125" y="69239"/>
                </a:lnTo>
                <a:lnTo>
                  <a:pt x="235227" y="69648"/>
                </a:lnTo>
                <a:lnTo>
                  <a:pt x="234818" y="69955"/>
                </a:lnTo>
                <a:lnTo>
                  <a:pt x="235636" y="70670"/>
                </a:lnTo>
                <a:lnTo>
                  <a:pt x="235636" y="68830"/>
                </a:lnTo>
                <a:close/>
                <a:moveTo>
                  <a:pt x="232057" y="68420"/>
                </a:moveTo>
                <a:lnTo>
                  <a:pt x="230318" y="71284"/>
                </a:lnTo>
                <a:lnTo>
                  <a:pt x="230318" y="71386"/>
                </a:lnTo>
                <a:lnTo>
                  <a:pt x="232261" y="69341"/>
                </a:lnTo>
                <a:lnTo>
                  <a:pt x="232057" y="68420"/>
                </a:lnTo>
                <a:close/>
                <a:moveTo>
                  <a:pt x="196568" y="70159"/>
                </a:moveTo>
                <a:lnTo>
                  <a:pt x="196364" y="71795"/>
                </a:lnTo>
                <a:lnTo>
                  <a:pt x="196364" y="72000"/>
                </a:lnTo>
                <a:lnTo>
                  <a:pt x="197591" y="73739"/>
                </a:lnTo>
                <a:lnTo>
                  <a:pt x="198102" y="72102"/>
                </a:lnTo>
                <a:lnTo>
                  <a:pt x="196875" y="70261"/>
                </a:lnTo>
                <a:lnTo>
                  <a:pt x="196568" y="70159"/>
                </a:lnTo>
                <a:close/>
                <a:moveTo>
                  <a:pt x="237580" y="70261"/>
                </a:moveTo>
                <a:lnTo>
                  <a:pt x="237580" y="70773"/>
                </a:lnTo>
                <a:lnTo>
                  <a:pt x="237068" y="70977"/>
                </a:lnTo>
                <a:lnTo>
                  <a:pt x="237068" y="71182"/>
                </a:lnTo>
                <a:lnTo>
                  <a:pt x="236761" y="71182"/>
                </a:lnTo>
                <a:lnTo>
                  <a:pt x="236659" y="71591"/>
                </a:lnTo>
                <a:lnTo>
                  <a:pt x="236250" y="71795"/>
                </a:lnTo>
                <a:lnTo>
                  <a:pt x="236148" y="71182"/>
                </a:lnTo>
                <a:lnTo>
                  <a:pt x="235739" y="71284"/>
                </a:lnTo>
                <a:lnTo>
                  <a:pt x="235432" y="71693"/>
                </a:lnTo>
                <a:lnTo>
                  <a:pt x="234818" y="71898"/>
                </a:lnTo>
                <a:lnTo>
                  <a:pt x="234818" y="72818"/>
                </a:lnTo>
                <a:lnTo>
                  <a:pt x="235227" y="72000"/>
                </a:lnTo>
                <a:lnTo>
                  <a:pt x="235636" y="72102"/>
                </a:lnTo>
                <a:lnTo>
                  <a:pt x="235943" y="72409"/>
                </a:lnTo>
                <a:lnTo>
                  <a:pt x="236045" y="72000"/>
                </a:lnTo>
                <a:lnTo>
                  <a:pt x="236455" y="72205"/>
                </a:lnTo>
                <a:lnTo>
                  <a:pt x="236557" y="73125"/>
                </a:lnTo>
                <a:lnTo>
                  <a:pt x="237580" y="73943"/>
                </a:lnTo>
                <a:lnTo>
                  <a:pt x="237682" y="73841"/>
                </a:lnTo>
                <a:lnTo>
                  <a:pt x="237682" y="74045"/>
                </a:lnTo>
                <a:lnTo>
                  <a:pt x="238091" y="73841"/>
                </a:lnTo>
                <a:lnTo>
                  <a:pt x="237784" y="73227"/>
                </a:lnTo>
                <a:lnTo>
                  <a:pt x="237989" y="72614"/>
                </a:lnTo>
                <a:lnTo>
                  <a:pt x="238295" y="72818"/>
                </a:lnTo>
                <a:lnTo>
                  <a:pt x="238500" y="73534"/>
                </a:lnTo>
                <a:lnTo>
                  <a:pt x="238500" y="73023"/>
                </a:lnTo>
                <a:lnTo>
                  <a:pt x="238807" y="72614"/>
                </a:lnTo>
                <a:lnTo>
                  <a:pt x="238500" y="71284"/>
                </a:lnTo>
                <a:lnTo>
                  <a:pt x="238398" y="71182"/>
                </a:lnTo>
                <a:lnTo>
                  <a:pt x="238500" y="70977"/>
                </a:lnTo>
                <a:lnTo>
                  <a:pt x="238295" y="70466"/>
                </a:lnTo>
                <a:lnTo>
                  <a:pt x="237580" y="70261"/>
                </a:lnTo>
                <a:close/>
                <a:moveTo>
                  <a:pt x="240443" y="77727"/>
                </a:moveTo>
                <a:lnTo>
                  <a:pt x="240034" y="78545"/>
                </a:lnTo>
                <a:lnTo>
                  <a:pt x="240136" y="80284"/>
                </a:lnTo>
                <a:lnTo>
                  <a:pt x="240852" y="81000"/>
                </a:lnTo>
                <a:lnTo>
                  <a:pt x="240341" y="79568"/>
                </a:lnTo>
                <a:lnTo>
                  <a:pt x="241261" y="79773"/>
                </a:lnTo>
                <a:lnTo>
                  <a:pt x="240750" y="79057"/>
                </a:lnTo>
                <a:lnTo>
                  <a:pt x="241057" y="78852"/>
                </a:lnTo>
                <a:lnTo>
                  <a:pt x="241057" y="78545"/>
                </a:lnTo>
                <a:lnTo>
                  <a:pt x="240136" y="78955"/>
                </a:lnTo>
                <a:lnTo>
                  <a:pt x="240443" y="78648"/>
                </a:lnTo>
                <a:lnTo>
                  <a:pt x="240443" y="78341"/>
                </a:lnTo>
                <a:lnTo>
                  <a:pt x="240341" y="78136"/>
                </a:lnTo>
                <a:lnTo>
                  <a:pt x="240443" y="77727"/>
                </a:lnTo>
                <a:close/>
                <a:moveTo>
                  <a:pt x="79875" y="80284"/>
                </a:moveTo>
                <a:lnTo>
                  <a:pt x="78136" y="80591"/>
                </a:lnTo>
                <a:lnTo>
                  <a:pt x="78136" y="81511"/>
                </a:lnTo>
                <a:lnTo>
                  <a:pt x="78443" y="81818"/>
                </a:lnTo>
                <a:lnTo>
                  <a:pt x="79466" y="81511"/>
                </a:lnTo>
                <a:lnTo>
                  <a:pt x="80080" y="80693"/>
                </a:lnTo>
                <a:lnTo>
                  <a:pt x="79875" y="80284"/>
                </a:lnTo>
                <a:close/>
                <a:moveTo>
                  <a:pt x="261102" y="82636"/>
                </a:moveTo>
                <a:lnTo>
                  <a:pt x="261000" y="82841"/>
                </a:lnTo>
                <a:lnTo>
                  <a:pt x="261205" y="82943"/>
                </a:lnTo>
                <a:lnTo>
                  <a:pt x="261307" y="82943"/>
                </a:lnTo>
                <a:lnTo>
                  <a:pt x="261102" y="82636"/>
                </a:lnTo>
                <a:close/>
                <a:moveTo>
                  <a:pt x="220500" y="81818"/>
                </a:moveTo>
                <a:lnTo>
                  <a:pt x="219784" y="81920"/>
                </a:lnTo>
                <a:lnTo>
                  <a:pt x="219886" y="82227"/>
                </a:lnTo>
                <a:lnTo>
                  <a:pt x="220295" y="82534"/>
                </a:lnTo>
                <a:lnTo>
                  <a:pt x="220295" y="82841"/>
                </a:lnTo>
                <a:lnTo>
                  <a:pt x="221011" y="83148"/>
                </a:lnTo>
                <a:lnTo>
                  <a:pt x="221114" y="82636"/>
                </a:lnTo>
                <a:lnTo>
                  <a:pt x="220500" y="81818"/>
                </a:lnTo>
                <a:close/>
                <a:moveTo>
                  <a:pt x="222034" y="82636"/>
                </a:moveTo>
                <a:lnTo>
                  <a:pt x="221830" y="83045"/>
                </a:lnTo>
                <a:lnTo>
                  <a:pt x="221830" y="83352"/>
                </a:lnTo>
                <a:lnTo>
                  <a:pt x="222341" y="83148"/>
                </a:lnTo>
                <a:lnTo>
                  <a:pt x="222034" y="82636"/>
                </a:lnTo>
                <a:close/>
                <a:moveTo>
                  <a:pt x="240443" y="83352"/>
                </a:moveTo>
                <a:lnTo>
                  <a:pt x="240239" y="83659"/>
                </a:lnTo>
                <a:lnTo>
                  <a:pt x="240239" y="83659"/>
                </a:lnTo>
                <a:lnTo>
                  <a:pt x="240545" y="83352"/>
                </a:lnTo>
                <a:close/>
                <a:moveTo>
                  <a:pt x="240852" y="82943"/>
                </a:moveTo>
                <a:lnTo>
                  <a:pt x="240545" y="83352"/>
                </a:lnTo>
                <a:lnTo>
                  <a:pt x="240750" y="83557"/>
                </a:lnTo>
                <a:lnTo>
                  <a:pt x="241261" y="83455"/>
                </a:lnTo>
                <a:lnTo>
                  <a:pt x="241670" y="83557"/>
                </a:lnTo>
                <a:lnTo>
                  <a:pt x="241977" y="83455"/>
                </a:lnTo>
                <a:lnTo>
                  <a:pt x="242898" y="83966"/>
                </a:lnTo>
                <a:lnTo>
                  <a:pt x="241568" y="82943"/>
                </a:lnTo>
                <a:close/>
                <a:moveTo>
                  <a:pt x="230011" y="72818"/>
                </a:moveTo>
                <a:lnTo>
                  <a:pt x="228989" y="74250"/>
                </a:lnTo>
                <a:lnTo>
                  <a:pt x="228989" y="74761"/>
                </a:lnTo>
                <a:lnTo>
                  <a:pt x="228477" y="74966"/>
                </a:lnTo>
                <a:lnTo>
                  <a:pt x="228477" y="74864"/>
                </a:lnTo>
                <a:lnTo>
                  <a:pt x="227557" y="75375"/>
                </a:lnTo>
                <a:lnTo>
                  <a:pt x="227045" y="76398"/>
                </a:lnTo>
                <a:lnTo>
                  <a:pt x="225409" y="77216"/>
                </a:lnTo>
                <a:lnTo>
                  <a:pt x="225307" y="77420"/>
                </a:lnTo>
                <a:lnTo>
                  <a:pt x="225205" y="77523"/>
                </a:lnTo>
                <a:lnTo>
                  <a:pt x="225205" y="78648"/>
                </a:lnTo>
                <a:lnTo>
                  <a:pt x="223670" y="77932"/>
                </a:lnTo>
                <a:lnTo>
                  <a:pt x="223159" y="78750"/>
                </a:lnTo>
                <a:lnTo>
                  <a:pt x="223261" y="78750"/>
                </a:lnTo>
                <a:lnTo>
                  <a:pt x="224182" y="83045"/>
                </a:lnTo>
                <a:lnTo>
                  <a:pt x="225511" y="83045"/>
                </a:lnTo>
                <a:lnTo>
                  <a:pt x="225818" y="83659"/>
                </a:lnTo>
                <a:lnTo>
                  <a:pt x="226023" y="83455"/>
                </a:lnTo>
                <a:lnTo>
                  <a:pt x="226330" y="83557"/>
                </a:lnTo>
                <a:lnTo>
                  <a:pt x="226739" y="83045"/>
                </a:lnTo>
                <a:lnTo>
                  <a:pt x="227352" y="83557"/>
                </a:lnTo>
                <a:lnTo>
                  <a:pt x="227966" y="83352"/>
                </a:lnTo>
                <a:lnTo>
                  <a:pt x="228068" y="83557"/>
                </a:lnTo>
                <a:lnTo>
                  <a:pt x="228375" y="84273"/>
                </a:lnTo>
                <a:lnTo>
                  <a:pt x="229398" y="83659"/>
                </a:lnTo>
                <a:lnTo>
                  <a:pt x="229705" y="83250"/>
                </a:lnTo>
                <a:lnTo>
                  <a:pt x="229602" y="83045"/>
                </a:lnTo>
                <a:lnTo>
                  <a:pt x="229807" y="82739"/>
                </a:lnTo>
                <a:lnTo>
                  <a:pt x="229705" y="81920"/>
                </a:lnTo>
                <a:lnTo>
                  <a:pt x="230216" y="81102"/>
                </a:lnTo>
                <a:lnTo>
                  <a:pt x="230523" y="81102"/>
                </a:lnTo>
                <a:lnTo>
                  <a:pt x="231239" y="78955"/>
                </a:lnTo>
                <a:lnTo>
                  <a:pt x="231852" y="79159"/>
                </a:lnTo>
                <a:lnTo>
                  <a:pt x="232159" y="79159"/>
                </a:lnTo>
                <a:lnTo>
                  <a:pt x="232057" y="78955"/>
                </a:lnTo>
                <a:lnTo>
                  <a:pt x="231136" y="77932"/>
                </a:lnTo>
                <a:lnTo>
                  <a:pt x="231034" y="77114"/>
                </a:lnTo>
                <a:lnTo>
                  <a:pt x="230932" y="77011"/>
                </a:lnTo>
                <a:lnTo>
                  <a:pt x="230420" y="76295"/>
                </a:lnTo>
                <a:lnTo>
                  <a:pt x="230830" y="76193"/>
                </a:lnTo>
                <a:lnTo>
                  <a:pt x="230932" y="76091"/>
                </a:lnTo>
                <a:lnTo>
                  <a:pt x="230932" y="75580"/>
                </a:lnTo>
                <a:lnTo>
                  <a:pt x="231750" y="75580"/>
                </a:lnTo>
                <a:lnTo>
                  <a:pt x="231443" y="74864"/>
                </a:lnTo>
                <a:lnTo>
                  <a:pt x="232261" y="74761"/>
                </a:lnTo>
                <a:lnTo>
                  <a:pt x="231136" y="73841"/>
                </a:lnTo>
                <a:lnTo>
                  <a:pt x="230727" y="73943"/>
                </a:lnTo>
                <a:lnTo>
                  <a:pt x="230420" y="72920"/>
                </a:lnTo>
                <a:lnTo>
                  <a:pt x="230011" y="73227"/>
                </a:lnTo>
                <a:lnTo>
                  <a:pt x="230011" y="72818"/>
                </a:lnTo>
                <a:close/>
                <a:moveTo>
                  <a:pt x="261307" y="82943"/>
                </a:moveTo>
                <a:lnTo>
                  <a:pt x="262841" y="84989"/>
                </a:lnTo>
                <a:lnTo>
                  <a:pt x="262330" y="83761"/>
                </a:lnTo>
                <a:lnTo>
                  <a:pt x="261307" y="82943"/>
                </a:lnTo>
                <a:close/>
                <a:moveTo>
                  <a:pt x="237682" y="78239"/>
                </a:moveTo>
                <a:lnTo>
                  <a:pt x="237170" y="78852"/>
                </a:lnTo>
                <a:lnTo>
                  <a:pt x="234614" y="78955"/>
                </a:lnTo>
                <a:lnTo>
                  <a:pt x="234409" y="78750"/>
                </a:lnTo>
                <a:lnTo>
                  <a:pt x="233489" y="79057"/>
                </a:lnTo>
                <a:lnTo>
                  <a:pt x="232977" y="79875"/>
                </a:lnTo>
                <a:lnTo>
                  <a:pt x="232977" y="80080"/>
                </a:lnTo>
                <a:lnTo>
                  <a:pt x="232875" y="80182"/>
                </a:lnTo>
                <a:lnTo>
                  <a:pt x="232977" y="80898"/>
                </a:lnTo>
                <a:lnTo>
                  <a:pt x="232875" y="80693"/>
                </a:lnTo>
                <a:lnTo>
                  <a:pt x="232057" y="83455"/>
                </a:lnTo>
                <a:lnTo>
                  <a:pt x="232364" y="83659"/>
                </a:lnTo>
                <a:lnTo>
                  <a:pt x="232568" y="83864"/>
                </a:lnTo>
                <a:lnTo>
                  <a:pt x="232670" y="85909"/>
                </a:lnTo>
                <a:lnTo>
                  <a:pt x="233386" y="85807"/>
                </a:lnTo>
                <a:lnTo>
                  <a:pt x="233591" y="82841"/>
                </a:lnTo>
                <a:lnTo>
                  <a:pt x="234409" y="84784"/>
                </a:lnTo>
                <a:lnTo>
                  <a:pt x="235636" y="84375"/>
                </a:lnTo>
                <a:lnTo>
                  <a:pt x="235125" y="83761"/>
                </a:lnTo>
                <a:lnTo>
                  <a:pt x="235227" y="83148"/>
                </a:lnTo>
                <a:lnTo>
                  <a:pt x="234409" y="82023"/>
                </a:lnTo>
                <a:lnTo>
                  <a:pt x="234614" y="82023"/>
                </a:lnTo>
                <a:lnTo>
                  <a:pt x="235739" y="81000"/>
                </a:lnTo>
                <a:lnTo>
                  <a:pt x="236148" y="81102"/>
                </a:lnTo>
                <a:lnTo>
                  <a:pt x="235739" y="80693"/>
                </a:lnTo>
                <a:lnTo>
                  <a:pt x="235739" y="80795"/>
                </a:lnTo>
                <a:lnTo>
                  <a:pt x="233591" y="81205"/>
                </a:lnTo>
                <a:lnTo>
                  <a:pt x="233284" y="80693"/>
                </a:lnTo>
                <a:lnTo>
                  <a:pt x="233182" y="80182"/>
                </a:lnTo>
                <a:lnTo>
                  <a:pt x="235943" y="79568"/>
                </a:lnTo>
                <a:lnTo>
                  <a:pt x="236455" y="79773"/>
                </a:lnTo>
                <a:lnTo>
                  <a:pt x="236966" y="79670"/>
                </a:lnTo>
                <a:lnTo>
                  <a:pt x="237580" y="79057"/>
                </a:lnTo>
                <a:lnTo>
                  <a:pt x="237682" y="78239"/>
                </a:lnTo>
                <a:close/>
                <a:moveTo>
                  <a:pt x="210580" y="74659"/>
                </a:moveTo>
                <a:lnTo>
                  <a:pt x="219068" y="86114"/>
                </a:lnTo>
                <a:lnTo>
                  <a:pt x="219068" y="85705"/>
                </a:lnTo>
                <a:lnTo>
                  <a:pt x="219989" y="86011"/>
                </a:lnTo>
                <a:lnTo>
                  <a:pt x="220398" y="83250"/>
                </a:lnTo>
                <a:lnTo>
                  <a:pt x="219273" y="82636"/>
                </a:lnTo>
                <a:lnTo>
                  <a:pt x="218966" y="81102"/>
                </a:lnTo>
                <a:lnTo>
                  <a:pt x="218352" y="80898"/>
                </a:lnTo>
                <a:lnTo>
                  <a:pt x="218148" y="80489"/>
                </a:lnTo>
                <a:lnTo>
                  <a:pt x="218455" y="79977"/>
                </a:lnTo>
                <a:lnTo>
                  <a:pt x="218045" y="79466"/>
                </a:lnTo>
                <a:lnTo>
                  <a:pt x="217330" y="79773"/>
                </a:lnTo>
                <a:lnTo>
                  <a:pt x="217739" y="79568"/>
                </a:lnTo>
                <a:lnTo>
                  <a:pt x="216102" y="77830"/>
                </a:lnTo>
                <a:lnTo>
                  <a:pt x="215795" y="78034"/>
                </a:lnTo>
                <a:lnTo>
                  <a:pt x="212625" y="74659"/>
                </a:lnTo>
                <a:close/>
                <a:moveTo>
                  <a:pt x="246170" y="85602"/>
                </a:moveTo>
                <a:lnTo>
                  <a:pt x="245864" y="85909"/>
                </a:lnTo>
                <a:lnTo>
                  <a:pt x="245761" y="86216"/>
                </a:lnTo>
                <a:lnTo>
                  <a:pt x="246273" y="86523"/>
                </a:lnTo>
                <a:lnTo>
                  <a:pt x="246375" y="86011"/>
                </a:lnTo>
                <a:lnTo>
                  <a:pt x="246170" y="85602"/>
                </a:lnTo>
                <a:close/>
                <a:moveTo>
                  <a:pt x="261818" y="84375"/>
                </a:moveTo>
                <a:lnTo>
                  <a:pt x="261716" y="84886"/>
                </a:lnTo>
                <a:lnTo>
                  <a:pt x="260693" y="85705"/>
                </a:lnTo>
                <a:lnTo>
                  <a:pt x="260386" y="85705"/>
                </a:lnTo>
                <a:lnTo>
                  <a:pt x="260284" y="85193"/>
                </a:lnTo>
                <a:lnTo>
                  <a:pt x="260080" y="85705"/>
                </a:lnTo>
                <a:lnTo>
                  <a:pt x="258648" y="85909"/>
                </a:lnTo>
                <a:lnTo>
                  <a:pt x="259773" y="86523"/>
                </a:lnTo>
                <a:lnTo>
                  <a:pt x="262125" y="85500"/>
                </a:lnTo>
                <a:lnTo>
                  <a:pt x="262023" y="85295"/>
                </a:lnTo>
                <a:lnTo>
                  <a:pt x="262227" y="85193"/>
                </a:lnTo>
                <a:lnTo>
                  <a:pt x="262432" y="84477"/>
                </a:lnTo>
                <a:lnTo>
                  <a:pt x="261818" y="84375"/>
                </a:lnTo>
                <a:close/>
                <a:moveTo>
                  <a:pt x="249239" y="87852"/>
                </a:moveTo>
                <a:lnTo>
                  <a:pt x="248727" y="88670"/>
                </a:lnTo>
                <a:lnTo>
                  <a:pt x="249648" y="88466"/>
                </a:lnTo>
                <a:lnTo>
                  <a:pt x="249239" y="87852"/>
                </a:lnTo>
                <a:close/>
                <a:moveTo>
                  <a:pt x="220500" y="86216"/>
                </a:moveTo>
                <a:lnTo>
                  <a:pt x="219682" y="86932"/>
                </a:lnTo>
                <a:lnTo>
                  <a:pt x="219784" y="87136"/>
                </a:lnTo>
                <a:lnTo>
                  <a:pt x="227250" y="88875"/>
                </a:lnTo>
                <a:lnTo>
                  <a:pt x="227761" y="88977"/>
                </a:lnTo>
                <a:lnTo>
                  <a:pt x="227761" y="88057"/>
                </a:lnTo>
                <a:lnTo>
                  <a:pt x="226330" y="87648"/>
                </a:lnTo>
                <a:lnTo>
                  <a:pt x="226125" y="87136"/>
                </a:lnTo>
                <a:lnTo>
                  <a:pt x="224591" y="86727"/>
                </a:lnTo>
                <a:lnTo>
                  <a:pt x="224284" y="87136"/>
                </a:lnTo>
                <a:lnTo>
                  <a:pt x="222648" y="87034"/>
                </a:lnTo>
                <a:lnTo>
                  <a:pt x="222239" y="86523"/>
                </a:lnTo>
                <a:lnTo>
                  <a:pt x="220500" y="86216"/>
                </a:lnTo>
                <a:close/>
                <a:moveTo>
                  <a:pt x="227761" y="88364"/>
                </a:moveTo>
                <a:lnTo>
                  <a:pt x="228273" y="89080"/>
                </a:lnTo>
                <a:lnTo>
                  <a:pt x="228886" y="88670"/>
                </a:lnTo>
                <a:lnTo>
                  <a:pt x="228375" y="88364"/>
                </a:lnTo>
                <a:close/>
                <a:moveTo>
                  <a:pt x="229398" y="88568"/>
                </a:moveTo>
                <a:lnTo>
                  <a:pt x="228989" y="88977"/>
                </a:lnTo>
                <a:lnTo>
                  <a:pt x="229705" y="89182"/>
                </a:lnTo>
                <a:lnTo>
                  <a:pt x="229807" y="88670"/>
                </a:lnTo>
                <a:lnTo>
                  <a:pt x="229398" y="88568"/>
                </a:lnTo>
                <a:close/>
                <a:moveTo>
                  <a:pt x="235432" y="88466"/>
                </a:moveTo>
                <a:lnTo>
                  <a:pt x="234920" y="88875"/>
                </a:lnTo>
                <a:lnTo>
                  <a:pt x="233182" y="88568"/>
                </a:lnTo>
                <a:lnTo>
                  <a:pt x="232670" y="88670"/>
                </a:lnTo>
                <a:lnTo>
                  <a:pt x="232670" y="89182"/>
                </a:lnTo>
                <a:lnTo>
                  <a:pt x="234716" y="88977"/>
                </a:lnTo>
                <a:lnTo>
                  <a:pt x="235330" y="88773"/>
                </a:lnTo>
                <a:lnTo>
                  <a:pt x="235534" y="88466"/>
                </a:lnTo>
                <a:close/>
                <a:moveTo>
                  <a:pt x="230932" y="88364"/>
                </a:moveTo>
                <a:lnTo>
                  <a:pt x="230727" y="88568"/>
                </a:lnTo>
                <a:lnTo>
                  <a:pt x="231034" y="88977"/>
                </a:lnTo>
                <a:lnTo>
                  <a:pt x="231034" y="88977"/>
                </a:lnTo>
                <a:lnTo>
                  <a:pt x="230420" y="88670"/>
                </a:lnTo>
                <a:lnTo>
                  <a:pt x="230011" y="89386"/>
                </a:lnTo>
                <a:lnTo>
                  <a:pt x="231341" y="88977"/>
                </a:lnTo>
                <a:lnTo>
                  <a:pt x="231750" y="89080"/>
                </a:lnTo>
                <a:lnTo>
                  <a:pt x="231648" y="88977"/>
                </a:lnTo>
                <a:lnTo>
                  <a:pt x="231750" y="88977"/>
                </a:lnTo>
                <a:lnTo>
                  <a:pt x="231648" y="88670"/>
                </a:lnTo>
                <a:lnTo>
                  <a:pt x="231239" y="88568"/>
                </a:lnTo>
                <a:lnTo>
                  <a:pt x="230932" y="88364"/>
                </a:lnTo>
                <a:close/>
                <a:moveTo>
                  <a:pt x="232670" y="89591"/>
                </a:moveTo>
                <a:lnTo>
                  <a:pt x="231750" y="89898"/>
                </a:lnTo>
                <a:lnTo>
                  <a:pt x="232670" y="90409"/>
                </a:lnTo>
                <a:lnTo>
                  <a:pt x="233284" y="90205"/>
                </a:lnTo>
                <a:lnTo>
                  <a:pt x="232670" y="89591"/>
                </a:lnTo>
                <a:close/>
                <a:moveTo>
                  <a:pt x="239420" y="88670"/>
                </a:moveTo>
                <a:lnTo>
                  <a:pt x="237989" y="88773"/>
                </a:lnTo>
                <a:lnTo>
                  <a:pt x="235943" y="90102"/>
                </a:lnTo>
                <a:lnTo>
                  <a:pt x="235943" y="90511"/>
                </a:lnTo>
                <a:lnTo>
                  <a:pt x="237068" y="90102"/>
                </a:lnTo>
                <a:lnTo>
                  <a:pt x="239420" y="88670"/>
                </a:lnTo>
                <a:close/>
                <a:moveTo>
                  <a:pt x="244636" y="80386"/>
                </a:moveTo>
                <a:lnTo>
                  <a:pt x="243205" y="81409"/>
                </a:lnTo>
                <a:lnTo>
                  <a:pt x="243920" y="81614"/>
                </a:lnTo>
                <a:lnTo>
                  <a:pt x="244125" y="82125"/>
                </a:lnTo>
                <a:lnTo>
                  <a:pt x="244432" y="82330"/>
                </a:lnTo>
                <a:lnTo>
                  <a:pt x="245761" y="82227"/>
                </a:lnTo>
                <a:lnTo>
                  <a:pt x="245557" y="82739"/>
                </a:lnTo>
                <a:lnTo>
                  <a:pt x="244023" y="82943"/>
                </a:lnTo>
                <a:lnTo>
                  <a:pt x="244534" y="83250"/>
                </a:lnTo>
                <a:lnTo>
                  <a:pt x="244739" y="84068"/>
                </a:lnTo>
                <a:lnTo>
                  <a:pt x="245659" y="83148"/>
                </a:lnTo>
                <a:lnTo>
                  <a:pt x="245761" y="83966"/>
                </a:lnTo>
                <a:lnTo>
                  <a:pt x="246580" y="84068"/>
                </a:lnTo>
                <a:lnTo>
                  <a:pt x="246784" y="84580"/>
                </a:lnTo>
                <a:lnTo>
                  <a:pt x="249648" y="85909"/>
                </a:lnTo>
                <a:lnTo>
                  <a:pt x="249443" y="86011"/>
                </a:lnTo>
                <a:lnTo>
                  <a:pt x="249648" y="86011"/>
                </a:lnTo>
                <a:lnTo>
                  <a:pt x="250261" y="87443"/>
                </a:lnTo>
                <a:lnTo>
                  <a:pt x="249852" y="87545"/>
                </a:lnTo>
                <a:lnTo>
                  <a:pt x="250057" y="88057"/>
                </a:lnTo>
                <a:lnTo>
                  <a:pt x="249852" y="88466"/>
                </a:lnTo>
                <a:lnTo>
                  <a:pt x="251080" y="88159"/>
                </a:lnTo>
                <a:lnTo>
                  <a:pt x="251080" y="88670"/>
                </a:lnTo>
                <a:lnTo>
                  <a:pt x="251693" y="89386"/>
                </a:lnTo>
                <a:lnTo>
                  <a:pt x="253534" y="89386"/>
                </a:lnTo>
                <a:lnTo>
                  <a:pt x="253841" y="88977"/>
                </a:lnTo>
                <a:lnTo>
                  <a:pt x="252920" y="88466"/>
                </a:lnTo>
                <a:lnTo>
                  <a:pt x="254455" y="88261"/>
                </a:lnTo>
                <a:lnTo>
                  <a:pt x="254455" y="88159"/>
                </a:lnTo>
                <a:lnTo>
                  <a:pt x="254557" y="88159"/>
                </a:lnTo>
                <a:lnTo>
                  <a:pt x="254250" y="87750"/>
                </a:lnTo>
                <a:lnTo>
                  <a:pt x="254864" y="87955"/>
                </a:lnTo>
                <a:lnTo>
                  <a:pt x="255375" y="87852"/>
                </a:lnTo>
                <a:lnTo>
                  <a:pt x="257625" y="90307"/>
                </a:lnTo>
                <a:lnTo>
                  <a:pt x="260080" y="91023"/>
                </a:lnTo>
                <a:lnTo>
                  <a:pt x="260080" y="90716"/>
                </a:lnTo>
                <a:lnTo>
                  <a:pt x="260489" y="90614"/>
                </a:lnTo>
                <a:lnTo>
                  <a:pt x="259670" y="90307"/>
                </a:lnTo>
                <a:lnTo>
                  <a:pt x="259670" y="90102"/>
                </a:lnTo>
                <a:lnTo>
                  <a:pt x="259159" y="89386"/>
                </a:lnTo>
                <a:lnTo>
                  <a:pt x="258648" y="89386"/>
                </a:lnTo>
                <a:lnTo>
                  <a:pt x="257318" y="87034"/>
                </a:lnTo>
                <a:lnTo>
                  <a:pt x="258136" y="86932"/>
                </a:lnTo>
                <a:lnTo>
                  <a:pt x="256500" y="85705"/>
                </a:lnTo>
                <a:lnTo>
                  <a:pt x="256398" y="84989"/>
                </a:lnTo>
                <a:lnTo>
                  <a:pt x="251898" y="82636"/>
                </a:lnTo>
                <a:lnTo>
                  <a:pt x="249545" y="81716"/>
                </a:lnTo>
                <a:lnTo>
                  <a:pt x="248727" y="81920"/>
                </a:lnTo>
                <a:lnTo>
                  <a:pt x="248727" y="82125"/>
                </a:lnTo>
                <a:lnTo>
                  <a:pt x="246989" y="83455"/>
                </a:lnTo>
                <a:lnTo>
                  <a:pt x="246375" y="82636"/>
                </a:lnTo>
                <a:lnTo>
                  <a:pt x="246273" y="82943"/>
                </a:lnTo>
                <a:lnTo>
                  <a:pt x="245864" y="80795"/>
                </a:lnTo>
                <a:lnTo>
                  <a:pt x="244636" y="80386"/>
                </a:lnTo>
                <a:close/>
                <a:moveTo>
                  <a:pt x="242693" y="91534"/>
                </a:moveTo>
                <a:lnTo>
                  <a:pt x="241977" y="91636"/>
                </a:lnTo>
                <a:lnTo>
                  <a:pt x="241977" y="91841"/>
                </a:lnTo>
                <a:lnTo>
                  <a:pt x="242386" y="92352"/>
                </a:lnTo>
                <a:lnTo>
                  <a:pt x="242693" y="91534"/>
                </a:lnTo>
                <a:close/>
                <a:moveTo>
                  <a:pt x="285750" y="96648"/>
                </a:moveTo>
                <a:lnTo>
                  <a:pt x="285545" y="96750"/>
                </a:lnTo>
                <a:lnTo>
                  <a:pt x="284420" y="97159"/>
                </a:lnTo>
                <a:lnTo>
                  <a:pt x="284216" y="97261"/>
                </a:lnTo>
                <a:lnTo>
                  <a:pt x="285239" y="97261"/>
                </a:lnTo>
                <a:lnTo>
                  <a:pt x="285750" y="96648"/>
                </a:lnTo>
                <a:close/>
                <a:moveTo>
                  <a:pt x="285648" y="97057"/>
                </a:moveTo>
                <a:lnTo>
                  <a:pt x="285239" y="97261"/>
                </a:lnTo>
                <a:lnTo>
                  <a:pt x="285545" y="97261"/>
                </a:lnTo>
                <a:lnTo>
                  <a:pt x="285648" y="97057"/>
                </a:lnTo>
                <a:close/>
                <a:moveTo>
                  <a:pt x="284011" y="98080"/>
                </a:moveTo>
                <a:lnTo>
                  <a:pt x="282886" y="98591"/>
                </a:lnTo>
                <a:lnTo>
                  <a:pt x="283807" y="98693"/>
                </a:lnTo>
                <a:lnTo>
                  <a:pt x="284114" y="98386"/>
                </a:lnTo>
                <a:lnTo>
                  <a:pt x="284011" y="98080"/>
                </a:lnTo>
                <a:close/>
                <a:moveTo>
                  <a:pt x="168852" y="92761"/>
                </a:moveTo>
                <a:lnTo>
                  <a:pt x="168136" y="92864"/>
                </a:lnTo>
                <a:lnTo>
                  <a:pt x="168136" y="93682"/>
                </a:lnTo>
                <a:lnTo>
                  <a:pt x="167318" y="94295"/>
                </a:lnTo>
                <a:lnTo>
                  <a:pt x="167318" y="95114"/>
                </a:lnTo>
                <a:lnTo>
                  <a:pt x="166807" y="95420"/>
                </a:lnTo>
                <a:lnTo>
                  <a:pt x="166705" y="95318"/>
                </a:lnTo>
                <a:lnTo>
                  <a:pt x="165886" y="96341"/>
                </a:lnTo>
                <a:lnTo>
                  <a:pt x="165375" y="96239"/>
                </a:lnTo>
                <a:lnTo>
                  <a:pt x="164966" y="96443"/>
                </a:lnTo>
                <a:lnTo>
                  <a:pt x="164761" y="96443"/>
                </a:lnTo>
                <a:lnTo>
                  <a:pt x="164045" y="96955"/>
                </a:lnTo>
                <a:lnTo>
                  <a:pt x="163330" y="105955"/>
                </a:lnTo>
                <a:lnTo>
                  <a:pt x="163943" y="106261"/>
                </a:lnTo>
                <a:lnTo>
                  <a:pt x="165477" y="105852"/>
                </a:lnTo>
                <a:lnTo>
                  <a:pt x="168750" y="96034"/>
                </a:lnTo>
                <a:lnTo>
                  <a:pt x="169159" y="96341"/>
                </a:lnTo>
                <a:lnTo>
                  <a:pt x="169364" y="96136"/>
                </a:lnTo>
                <a:lnTo>
                  <a:pt x="168852" y="92761"/>
                </a:lnTo>
                <a:close/>
                <a:moveTo>
                  <a:pt x="79364" y="112500"/>
                </a:moveTo>
                <a:lnTo>
                  <a:pt x="79057" y="112807"/>
                </a:lnTo>
                <a:lnTo>
                  <a:pt x="79057" y="113011"/>
                </a:lnTo>
                <a:lnTo>
                  <a:pt x="79364" y="112500"/>
                </a:lnTo>
                <a:close/>
                <a:moveTo>
                  <a:pt x="185114" y="3784"/>
                </a:moveTo>
                <a:lnTo>
                  <a:pt x="184091" y="4398"/>
                </a:lnTo>
                <a:lnTo>
                  <a:pt x="184909" y="4705"/>
                </a:lnTo>
                <a:lnTo>
                  <a:pt x="183273" y="4705"/>
                </a:lnTo>
                <a:lnTo>
                  <a:pt x="183989" y="5011"/>
                </a:lnTo>
                <a:lnTo>
                  <a:pt x="184193" y="5318"/>
                </a:lnTo>
                <a:lnTo>
                  <a:pt x="184193" y="5318"/>
                </a:lnTo>
                <a:lnTo>
                  <a:pt x="183784" y="5011"/>
                </a:lnTo>
                <a:lnTo>
                  <a:pt x="180102" y="5114"/>
                </a:lnTo>
                <a:lnTo>
                  <a:pt x="180920" y="5216"/>
                </a:lnTo>
                <a:lnTo>
                  <a:pt x="177341" y="5727"/>
                </a:lnTo>
                <a:lnTo>
                  <a:pt x="177545" y="5932"/>
                </a:lnTo>
                <a:lnTo>
                  <a:pt x="177341" y="6239"/>
                </a:lnTo>
                <a:lnTo>
                  <a:pt x="176830" y="6136"/>
                </a:lnTo>
                <a:lnTo>
                  <a:pt x="177955" y="6443"/>
                </a:lnTo>
                <a:lnTo>
                  <a:pt x="177239" y="6443"/>
                </a:lnTo>
                <a:lnTo>
                  <a:pt x="178568" y="6852"/>
                </a:lnTo>
                <a:lnTo>
                  <a:pt x="178057" y="7057"/>
                </a:lnTo>
                <a:lnTo>
                  <a:pt x="178261" y="6852"/>
                </a:lnTo>
                <a:lnTo>
                  <a:pt x="178261" y="6852"/>
                </a:lnTo>
                <a:lnTo>
                  <a:pt x="174477" y="7057"/>
                </a:lnTo>
                <a:lnTo>
                  <a:pt x="174682" y="7466"/>
                </a:lnTo>
                <a:lnTo>
                  <a:pt x="174989" y="7568"/>
                </a:lnTo>
                <a:lnTo>
                  <a:pt x="175091" y="7773"/>
                </a:lnTo>
                <a:lnTo>
                  <a:pt x="177648" y="8795"/>
                </a:lnTo>
                <a:lnTo>
                  <a:pt x="177852" y="9205"/>
                </a:lnTo>
                <a:lnTo>
                  <a:pt x="178261" y="9511"/>
                </a:lnTo>
                <a:lnTo>
                  <a:pt x="178169" y="9789"/>
                </a:lnTo>
                <a:lnTo>
                  <a:pt x="177852" y="9409"/>
                </a:lnTo>
                <a:lnTo>
                  <a:pt x="177545" y="9716"/>
                </a:lnTo>
                <a:lnTo>
                  <a:pt x="177034" y="8591"/>
                </a:lnTo>
                <a:lnTo>
                  <a:pt x="173352" y="8182"/>
                </a:lnTo>
                <a:lnTo>
                  <a:pt x="173352" y="8182"/>
                </a:lnTo>
                <a:lnTo>
                  <a:pt x="173966" y="8489"/>
                </a:lnTo>
                <a:lnTo>
                  <a:pt x="172636" y="8489"/>
                </a:lnTo>
                <a:lnTo>
                  <a:pt x="175193" y="9205"/>
                </a:lnTo>
                <a:lnTo>
                  <a:pt x="175193" y="9205"/>
                </a:lnTo>
                <a:lnTo>
                  <a:pt x="172432" y="8898"/>
                </a:lnTo>
                <a:lnTo>
                  <a:pt x="172432" y="8693"/>
                </a:lnTo>
                <a:lnTo>
                  <a:pt x="172227" y="8591"/>
                </a:lnTo>
                <a:lnTo>
                  <a:pt x="172227" y="8182"/>
                </a:lnTo>
                <a:lnTo>
                  <a:pt x="171307" y="7670"/>
                </a:lnTo>
                <a:lnTo>
                  <a:pt x="171307" y="7670"/>
                </a:lnTo>
                <a:lnTo>
                  <a:pt x="171716" y="8284"/>
                </a:lnTo>
                <a:lnTo>
                  <a:pt x="171102" y="8898"/>
                </a:lnTo>
                <a:lnTo>
                  <a:pt x="172227" y="9511"/>
                </a:lnTo>
                <a:lnTo>
                  <a:pt x="172330" y="10330"/>
                </a:lnTo>
                <a:lnTo>
                  <a:pt x="174886" y="11148"/>
                </a:lnTo>
                <a:lnTo>
                  <a:pt x="173966" y="11045"/>
                </a:lnTo>
                <a:lnTo>
                  <a:pt x="174170" y="12068"/>
                </a:lnTo>
                <a:lnTo>
                  <a:pt x="173966" y="12375"/>
                </a:lnTo>
                <a:lnTo>
                  <a:pt x="173966" y="12580"/>
                </a:lnTo>
                <a:lnTo>
                  <a:pt x="173250" y="13398"/>
                </a:lnTo>
                <a:lnTo>
                  <a:pt x="170898" y="12886"/>
                </a:lnTo>
                <a:lnTo>
                  <a:pt x="172023" y="12886"/>
                </a:lnTo>
                <a:lnTo>
                  <a:pt x="172125" y="13091"/>
                </a:lnTo>
                <a:lnTo>
                  <a:pt x="172636" y="12989"/>
                </a:lnTo>
                <a:lnTo>
                  <a:pt x="172330" y="12784"/>
                </a:lnTo>
                <a:lnTo>
                  <a:pt x="173045" y="11761"/>
                </a:lnTo>
                <a:lnTo>
                  <a:pt x="173045" y="11352"/>
                </a:lnTo>
                <a:lnTo>
                  <a:pt x="172330" y="11045"/>
                </a:lnTo>
                <a:lnTo>
                  <a:pt x="171307" y="9920"/>
                </a:lnTo>
                <a:lnTo>
                  <a:pt x="171307" y="9716"/>
                </a:lnTo>
                <a:lnTo>
                  <a:pt x="171102" y="9307"/>
                </a:lnTo>
                <a:lnTo>
                  <a:pt x="170284" y="8898"/>
                </a:lnTo>
                <a:lnTo>
                  <a:pt x="170182" y="7875"/>
                </a:lnTo>
                <a:lnTo>
                  <a:pt x="168545" y="7670"/>
                </a:lnTo>
                <a:lnTo>
                  <a:pt x="167727" y="8080"/>
                </a:lnTo>
                <a:lnTo>
                  <a:pt x="167625" y="8795"/>
                </a:lnTo>
                <a:lnTo>
                  <a:pt x="167114" y="9205"/>
                </a:lnTo>
                <a:lnTo>
                  <a:pt x="167727" y="9409"/>
                </a:lnTo>
                <a:lnTo>
                  <a:pt x="168034" y="10432"/>
                </a:lnTo>
                <a:lnTo>
                  <a:pt x="169875" y="10943"/>
                </a:lnTo>
                <a:lnTo>
                  <a:pt x="169568" y="11557"/>
                </a:lnTo>
                <a:lnTo>
                  <a:pt x="164148" y="10227"/>
                </a:lnTo>
                <a:lnTo>
                  <a:pt x="163636" y="10432"/>
                </a:lnTo>
                <a:lnTo>
                  <a:pt x="164352" y="10841"/>
                </a:lnTo>
                <a:lnTo>
                  <a:pt x="163841" y="11250"/>
                </a:lnTo>
                <a:lnTo>
                  <a:pt x="159648" y="11557"/>
                </a:lnTo>
                <a:lnTo>
                  <a:pt x="159648" y="11557"/>
                </a:lnTo>
                <a:lnTo>
                  <a:pt x="159955" y="11455"/>
                </a:lnTo>
                <a:lnTo>
                  <a:pt x="159852" y="11045"/>
                </a:lnTo>
                <a:lnTo>
                  <a:pt x="159750" y="11045"/>
                </a:lnTo>
                <a:lnTo>
                  <a:pt x="158830" y="11250"/>
                </a:lnTo>
                <a:lnTo>
                  <a:pt x="159136" y="11352"/>
                </a:lnTo>
                <a:lnTo>
                  <a:pt x="158830" y="11455"/>
                </a:lnTo>
                <a:lnTo>
                  <a:pt x="158625" y="11352"/>
                </a:lnTo>
                <a:lnTo>
                  <a:pt x="156682" y="11966"/>
                </a:lnTo>
                <a:lnTo>
                  <a:pt x="156886" y="12068"/>
                </a:lnTo>
                <a:lnTo>
                  <a:pt x="155250" y="12886"/>
                </a:lnTo>
                <a:lnTo>
                  <a:pt x="154330" y="12273"/>
                </a:lnTo>
                <a:lnTo>
                  <a:pt x="155352" y="11966"/>
                </a:lnTo>
                <a:lnTo>
                  <a:pt x="152898" y="11250"/>
                </a:lnTo>
                <a:lnTo>
                  <a:pt x="153614" y="11659"/>
                </a:lnTo>
                <a:lnTo>
                  <a:pt x="153614" y="12375"/>
                </a:lnTo>
                <a:lnTo>
                  <a:pt x="154227" y="12784"/>
                </a:lnTo>
                <a:lnTo>
                  <a:pt x="154227" y="13602"/>
                </a:lnTo>
                <a:lnTo>
                  <a:pt x="152795" y="13193"/>
                </a:lnTo>
                <a:lnTo>
                  <a:pt x="151466" y="14011"/>
                </a:lnTo>
                <a:lnTo>
                  <a:pt x="152080" y="14727"/>
                </a:lnTo>
                <a:lnTo>
                  <a:pt x="151568" y="14932"/>
                </a:lnTo>
                <a:lnTo>
                  <a:pt x="149625" y="14318"/>
                </a:lnTo>
                <a:lnTo>
                  <a:pt x="149420" y="14523"/>
                </a:lnTo>
                <a:lnTo>
                  <a:pt x="150545" y="15239"/>
                </a:lnTo>
                <a:lnTo>
                  <a:pt x="150341" y="15545"/>
                </a:lnTo>
                <a:lnTo>
                  <a:pt x="146864" y="13295"/>
                </a:lnTo>
                <a:lnTo>
                  <a:pt x="147068" y="13193"/>
                </a:lnTo>
                <a:lnTo>
                  <a:pt x="145636" y="12580"/>
                </a:lnTo>
                <a:lnTo>
                  <a:pt x="151057" y="13398"/>
                </a:lnTo>
                <a:lnTo>
                  <a:pt x="151977" y="12886"/>
                </a:lnTo>
                <a:lnTo>
                  <a:pt x="151875" y="12375"/>
                </a:lnTo>
                <a:lnTo>
                  <a:pt x="150648" y="11659"/>
                </a:lnTo>
                <a:lnTo>
                  <a:pt x="150750" y="11761"/>
                </a:lnTo>
                <a:lnTo>
                  <a:pt x="150750" y="11761"/>
                </a:lnTo>
                <a:lnTo>
                  <a:pt x="146455" y="10636"/>
                </a:lnTo>
                <a:lnTo>
                  <a:pt x="146045" y="10841"/>
                </a:lnTo>
                <a:lnTo>
                  <a:pt x="145841" y="10636"/>
                </a:lnTo>
                <a:lnTo>
                  <a:pt x="145841" y="10534"/>
                </a:lnTo>
                <a:lnTo>
                  <a:pt x="145227" y="10432"/>
                </a:lnTo>
                <a:lnTo>
                  <a:pt x="145739" y="10330"/>
                </a:lnTo>
                <a:lnTo>
                  <a:pt x="145023" y="10125"/>
                </a:lnTo>
                <a:lnTo>
                  <a:pt x="145023" y="10125"/>
                </a:lnTo>
                <a:lnTo>
                  <a:pt x="145125" y="10227"/>
                </a:lnTo>
                <a:lnTo>
                  <a:pt x="143591" y="10330"/>
                </a:lnTo>
                <a:lnTo>
                  <a:pt x="143489" y="10125"/>
                </a:lnTo>
                <a:lnTo>
                  <a:pt x="142875" y="9920"/>
                </a:lnTo>
                <a:lnTo>
                  <a:pt x="144102" y="9920"/>
                </a:lnTo>
                <a:lnTo>
                  <a:pt x="143080" y="9409"/>
                </a:lnTo>
                <a:lnTo>
                  <a:pt x="142466" y="9920"/>
                </a:lnTo>
                <a:lnTo>
                  <a:pt x="141955" y="9409"/>
                </a:lnTo>
                <a:lnTo>
                  <a:pt x="141443" y="9716"/>
                </a:lnTo>
                <a:lnTo>
                  <a:pt x="141341" y="9511"/>
                </a:lnTo>
                <a:lnTo>
                  <a:pt x="141136" y="9409"/>
                </a:lnTo>
                <a:lnTo>
                  <a:pt x="140727" y="9920"/>
                </a:lnTo>
                <a:lnTo>
                  <a:pt x="140830" y="9409"/>
                </a:lnTo>
                <a:lnTo>
                  <a:pt x="140318" y="9307"/>
                </a:lnTo>
                <a:lnTo>
                  <a:pt x="139398" y="10023"/>
                </a:lnTo>
                <a:lnTo>
                  <a:pt x="138886" y="9716"/>
                </a:lnTo>
                <a:lnTo>
                  <a:pt x="138068" y="9920"/>
                </a:lnTo>
                <a:lnTo>
                  <a:pt x="138477" y="10227"/>
                </a:lnTo>
                <a:lnTo>
                  <a:pt x="137864" y="10125"/>
                </a:lnTo>
                <a:lnTo>
                  <a:pt x="137557" y="10330"/>
                </a:lnTo>
                <a:lnTo>
                  <a:pt x="137761" y="10534"/>
                </a:lnTo>
                <a:lnTo>
                  <a:pt x="137352" y="10636"/>
                </a:lnTo>
                <a:lnTo>
                  <a:pt x="137352" y="10125"/>
                </a:lnTo>
                <a:lnTo>
                  <a:pt x="137045" y="10534"/>
                </a:lnTo>
                <a:lnTo>
                  <a:pt x="136330" y="10534"/>
                </a:lnTo>
                <a:lnTo>
                  <a:pt x="136636" y="10636"/>
                </a:lnTo>
                <a:lnTo>
                  <a:pt x="136125" y="10636"/>
                </a:lnTo>
                <a:lnTo>
                  <a:pt x="136125" y="10841"/>
                </a:lnTo>
                <a:lnTo>
                  <a:pt x="135818" y="10841"/>
                </a:lnTo>
                <a:lnTo>
                  <a:pt x="135716" y="11045"/>
                </a:lnTo>
                <a:lnTo>
                  <a:pt x="135102" y="11352"/>
                </a:lnTo>
                <a:lnTo>
                  <a:pt x="135818" y="11455"/>
                </a:lnTo>
                <a:lnTo>
                  <a:pt x="135307" y="11455"/>
                </a:lnTo>
                <a:lnTo>
                  <a:pt x="135102" y="11761"/>
                </a:lnTo>
                <a:lnTo>
                  <a:pt x="135102" y="11966"/>
                </a:lnTo>
                <a:lnTo>
                  <a:pt x="134795" y="11659"/>
                </a:lnTo>
                <a:lnTo>
                  <a:pt x="134386" y="11761"/>
                </a:lnTo>
                <a:lnTo>
                  <a:pt x="134591" y="11864"/>
                </a:lnTo>
                <a:lnTo>
                  <a:pt x="134080" y="12068"/>
                </a:lnTo>
                <a:lnTo>
                  <a:pt x="134386" y="12068"/>
                </a:lnTo>
                <a:lnTo>
                  <a:pt x="134693" y="12273"/>
                </a:lnTo>
                <a:lnTo>
                  <a:pt x="134693" y="12375"/>
                </a:lnTo>
                <a:lnTo>
                  <a:pt x="133875" y="12477"/>
                </a:lnTo>
                <a:lnTo>
                  <a:pt x="134591" y="12477"/>
                </a:lnTo>
                <a:lnTo>
                  <a:pt x="133364" y="12784"/>
                </a:lnTo>
                <a:lnTo>
                  <a:pt x="133568" y="12886"/>
                </a:lnTo>
                <a:lnTo>
                  <a:pt x="133057" y="13091"/>
                </a:lnTo>
                <a:lnTo>
                  <a:pt x="133670" y="13295"/>
                </a:lnTo>
                <a:lnTo>
                  <a:pt x="132852" y="13500"/>
                </a:lnTo>
                <a:lnTo>
                  <a:pt x="133057" y="13602"/>
                </a:lnTo>
                <a:lnTo>
                  <a:pt x="133057" y="14216"/>
                </a:lnTo>
                <a:lnTo>
                  <a:pt x="132750" y="14420"/>
                </a:lnTo>
                <a:lnTo>
                  <a:pt x="132545" y="14318"/>
                </a:lnTo>
                <a:lnTo>
                  <a:pt x="131932" y="14727"/>
                </a:lnTo>
                <a:lnTo>
                  <a:pt x="132239" y="14625"/>
                </a:lnTo>
                <a:lnTo>
                  <a:pt x="130909" y="15750"/>
                </a:lnTo>
                <a:lnTo>
                  <a:pt x="131114" y="15852"/>
                </a:lnTo>
                <a:lnTo>
                  <a:pt x="131830" y="15545"/>
                </a:lnTo>
                <a:lnTo>
                  <a:pt x="131727" y="15443"/>
                </a:lnTo>
                <a:lnTo>
                  <a:pt x="132136" y="15443"/>
                </a:lnTo>
                <a:lnTo>
                  <a:pt x="131932" y="15545"/>
                </a:lnTo>
                <a:lnTo>
                  <a:pt x="132136" y="15545"/>
                </a:lnTo>
                <a:lnTo>
                  <a:pt x="131727" y="15852"/>
                </a:lnTo>
                <a:lnTo>
                  <a:pt x="130091" y="15955"/>
                </a:lnTo>
                <a:lnTo>
                  <a:pt x="129886" y="16057"/>
                </a:lnTo>
                <a:lnTo>
                  <a:pt x="130193" y="16466"/>
                </a:lnTo>
                <a:lnTo>
                  <a:pt x="128864" y="16568"/>
                </a:lnTo>
                <a:lnTo>
                  <a:pt x="129886" y="16568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7841" y="17182"/>
                </a:lnTo>
                <a:lnTo>
                  <a:pt x="128966" y="17386"/>
                </a:lnTo>
                <a:lnTo>
                  <a:pt x="127739" y="17386"/>
                </a:lnTo>
                <a:lnTo>
                  <a:pt x="128045" y="18102"/>
                </a:lnTo>
                <a:lnTo>
                  <a:pt x="129477" y="17795"/>
                </a:lnTo>
                <a:lnTo>
                  <a:pt x="129580" y="18000"/>
                </a:lnTo>
                <a:lnTo>
                  <a:pt x="129273" y="18205"/>
                </a:lnTo>
                <a:lnTo>
                  <a:pt x="127739" y="18307"/>
                </a:lnTo>
                <a:lnTo>
                  <a:pt x="128250" y="18511"/>
                </a:lnTo>
                <a:lnTo>
                  <a:pt x="127943" y="18818"/>
                </a:lnTo>
                <a:lnTo>
                  <a:pt x="128250" y="19023"/>
                </a:lnTo>
                <a:lnTo>
                  <a:pt x="127943" y="19227"/>
                </a:lnTo>
                <a:lnTo>
                  <a:pt x="128045" y="19330"/>
                </a:lnTo>
                <a:lnTo>
                  <a:pt x="129170" y="18614"/>
                </a:lnTo>
                <a:lnTo>
                  <a:pt x="128864" y="19023"/>
                </a:lnTo>
                <a:lnTo>
                  <a:pt x="128557" y="19023"/>
                </a:lnTo>
                <a:lnTo>
                  <a:pt x="128659" y="19330"/>
                </a:lnTo>
                <a:lnTo>
                  <a:pt x="127943" y="19841"/>
                </a:lnTo>
                <a:lnTo>
                  <a:pt x="128864" y="19534"/>
                </a:lnTo>
                <a:lnTo>
                  <a:pt x="128557" y="19841"/>
                </a:lnTo>
                <a:lnTo>
                  <a:pt x="128864" y="20045"/>
                </a:lnTo>
                <a:lnTo>
                  <a:pt x="128250" y="20352"/>
                </a:lnTo>
                <a:lnTo>
                  <a:pt x="129068" y="20761"/>
                </a:lnTo>
                <a:lnTo>
                  <a:pt x="128966" y="20864"/>
                </a:lnTo>
                <a:lnTo>
                  <a:pt x="131011" y="20148"/>
                </a:lnTo>
                <a:lnTo>
                  <a:pt x="131114" y="19943"/>
                </a:lnTo>
                <a:lnTo>
                  <a:pt x="131727" y="19841"/>
                </a:lnTo>
                <a:lnTo>
                  <a:pt x="131727" y="19534"/>
                </a:lnTo>
                <a:lnTo>
                  <a:pt x="131830" y="19330"/>
                </a:lnTo>
                <a:lnTo>
                  <a:pt x="132034" y="19841"/>
                </a:lnTo>
                <a:lnTo>
                  <a:pt x="132443" y="20045"/>
                </a:lnTo>
                <a:lnTo>
                  <a:pt x="132443" y="20659"/>
                </a:lnTo>
                <a:lnTo>
                  <a:pt x="133670" y="22295"/>
                </a:lnTo>
                <a:lnTo>
                  <a:pt x="133670" y="22500"/>
                </a:lnTo>
                <a:lnTo>
                  <a:pt x="133773" y="22705"/>
                </a:lnTo>
                <a:lnTo>
                  <a:pt x="133466" y="22705"/>
                </a:lnTo>
                <a:lnTo>
                  <a:pt x="133875" y="23523"/>
                </a:lnTo>
                <a:lnTo>
                  <a:pt x="135000" y="23318"/>
                </a:lnTo>
                <a:lnTo>
                  <a:pt x="135205" y="22909"/>
                </a:lnTo>
                <a:lnTo>
                  <a:pt x="136023" y="22807"/>
                </a:lnTo>
                <a:lnTo>
                  <a:pt x="136432" y="20557"/>
                </a:lnTo>
                <a:lnTo>
                  <a:pt x="136636" y="20557"/>
                </a:lnTo>
                <a:lnTo>
                  <a:pt x="136023" y="20455"/>
                </a:lnTo>
                <a:lnTo>
                  <a:pt x="137761" y="19739"/>
                </a:lnTo>
                <a:lnTo>
                  <a:pt x="137250" y="19739"/>
                </a:lnTo>
                <a:lnTo>
                  <a:pt x="137966" y="19227"/>
                </a:lnTo>
                <a:lnTo>
                  <a:pt x="136636" y="18307"/>
                </a:lnTo>
                <a:lnTo>
                  <a:pt x="136432" y="17489"/>
                </a:lnTo>
                <a:lnTo>
                  <a:pt x="136636" y="17591"/>
                </a:lnTo>
                <a:lnTo>
                  <a:pt x="136636" y="17080"/>
                </a:lnTo>
                <a:lnTo>
                  <a:pt x="136432" y="16773"/>
                </a:lnTo>
                <a:lnTo>
                  <a:pt x="136943" y="16670"/>
                </a:lnTo>
                <a:lnTo>
                  <a:pt x="136841" y="16670"/>
                </a:lnTo>
                <a:lnTo>
                  <a:pt x="136739" y="16466"/>
                </a:lnTo>
                <a:lnTo>
                  <a:pt x="137148" y="16364"/>
                </a:lnTo>
                <a:lnTo>
                  <a:pt x="137045" y="16364"/>
                </a:lnTo>
                <a:lnTo>
                  <a:pt x="137455" y="16159"/>
                </a:lnTo>
                <a:lnTo>
                  <a:pt x="137352" y="16057"/>
                </a:lnTo>
                <a:lnTo>
                  <a:pt x="137864" y="15955"/>
                </a:lnTo>
                <a:lnTo>
                  <a:pt x="137864" y="15852"/>
                </a:lnTo>
                <a:lnTo>
                  <a:pt x="139091" y="15034"/>
                </a:lnTo>
                <a:lnTo>
                  <a:pt x="138784" y="14625"/>
                </a:lnTo>
                <a:lnTo>
                  <a:pt x="138886" y="14216"/>
                </a:lnTo>
                <a:lnTo>
                  <a:pt x="138989" y="14216"/>
                </a:lnTo>
                <a:lnTo>
                  <a:pt x="139193" y="14011"/>
                </a:lnTo>
                <a:lnTo>
                  <a:pt x="139398" y="14011"/>
                </a:lnTo>
                <a:lnTo>
                  <a:pt x="139295" y="13909"/>
                </a:lnTo>
                <a:lnTo>
                  <a:pt x="141034" y="13705"/>
                </a:lnTo>
                <a:lnTo>
                  <a:pt x="141545" y="14011"/>
                </a:lnTo>
                <a:lnTo>
                  <a:pt x="141648" y="14625"/>
                </a:lnTo>
                <a:lnTo>
                  <a:pt x="139807" y="15852"/>
                </a:lnTo>
                <a:lnTo>
                  <a:pt x="139807" y="15955"/>
                </a:lnTo>
                <a:lnTo>
                  <a:pt x="139295" y="16159"/>
                </a:lnTo>
                <a:lnTo>
                  <a:pt x="139602" y="18511"/>
                </a:lnTo>
                <a:lnTo>
                  <a:pt x="140523" y="18716"/>
                </a:lnTo>
                <a:lnTo>
                  <a:pt x="140523" y="18920"/>
                </a:lnTo>
                <a:lnTo>
                  <a:pt x="140727" y="18920"/>
                </a:lnTo>
                <a:lnTo>
                  <a:pt x="140830" y="19330"/>
                </a:lnTo>
                <a:lnTo>
                  <a:pt x="142977" y="18818"/>
                </a:lnTo>
                <a:lnTo>
                  <a:pt x="142875" y="18716"/>
                </a:lnTo>
                <a:lnTo>
                  <a:pt x="143386" y="18511"/>
                </a:lnTo>
                <a:lnTo>
                  <a:pt x="143284" y="18716"/>
                </a:lnTo>
                <a:lnTo>
                  <a:pt x="144731" y="18619"/>
                </a:lnTo>
                <a:lnTo>
                  <a:pt x="144731" y="18619"/>
                </a:lnTo>
                <a:lnTo>
                  <a:pt x="146045" y="19125"/>
                </a:lnTo>
                <a:lnTo>
                  <a:pt x="144920" y="19227"/>
                </a:lnTo>
                <a:lnTo>
                  <a:pt x="144818" y="19432"/>
                </a:lnTo>
                <a:lnTo>
                  <a:pt x="144614" y="19330"/>
                </a:lnTo>
                <a:lnTo>
                  <a:pt x="144511" y="19636"/>
                </a:lnTo>
                <a:lnTo>
                  <a:pt x="141750" y="19739"/>
                </a:lnTo>
                <a:lnTo>
                  <a:pt x="141341" y="20045"/>
                </a:lnTo>
                <a:lnTo>
                  <a:pt x="142261" y="20864"/>
                </a:lnTo>
                <a:lnTo>
                  <a:pt x="142261" y="21784"/>
                </a:lnTo>
                <a:lnTo>
                  <a:pt x="140318" y="21375"/>
                </a:lnTo>
                <a:lnTo>
                  <a:pt x="139909" y="22398"/>
                </a:lnTo>
                <a:lnTo>
                  <a:pt x="140011" y="23318"/>
                </a:lnTo>
                <a:lnTo>
                  <a:pt x="140114" y="23932"/>
                </a:lnTo>
                <a:lnTo>
                  <a:pt x="139807" y="23932"/>
                </a:lnTo>
                <a:lnTo>
                  <a:pt x="140011" y="23318"/>
                </a:lnTo>
                <a:lnTo>
                  <a:pt x="138886" y="24545"/>
                </a:lnTo>
                <a:lnTo>
                  <a:pt x="138375" y="24239"/>
                </a:lnTo>
                <a:lnTo>
                  <a:pt x="134693" y="24750"/>
                </a:lnTo>
                <a:lnTo>
                  <a:pt x="135307" y="25261"/>
                </a:lnTo>
                <a:lnTo>
                  <a:pt x="134795" y="25057"/>
                </a:lnTo>
                <a:lnTo>
                  <a:pt x="134693" y="24750"/>
                </a:lnTo>
                <a:lnTo>
                  <a:pt x="133773" y="24443"/>
                </a:lnTo>
                <a:lnTo>
                  <a:pt x="132852" y="24955"/>
                </a:lnTo>
                <a:lnTo>
                  <a:pt x="131625" y="24443"/>
                </a:lnTo>
                <a:lnTo>
                  <a:pt x="131625" y="24136"/>
                </a:lnTo>
                <a:lnTo>
                  <a:pt x="131318" y="23830"/>
                </a:lnTo>
                <a:lnTo>
                  <a:pt x="131420" y="23420"/>
                </a:lnTo>
                <a:lnTo>
                  <a:pt x="131727" y="23216"/>
                </a:lnTo>
                <a:lnTo>
                  <a:pt x="131625" y="23114"/>
                </a:lnTo>
                <a:lnTo>
                  <a:pt x="132341" y="22500"/>
                </a:lnTo>
                <a:lnTo>
                  <a:pt x="131932" y="22398"/>
                </a:lnTo>
                <a:lnTo>
                  <a:pt x="132034" y="21273"/>
                </a:lnTo>
                <a:lnTo>
                  <a:pt x="132034" y="21273"/>
                </a:lnTo>
                <a:lnTo>
                  <a:pt x="130602" y="21886"/>
                </a:lnTo>
                <a:lnTo>
                  <a:pt x="130602" y="22193"/>
                </a:lnTo>
                <a:lnTo>
                  <a:pt x="131011" y="22295"/>
                </a:lnTo>
                <a:lnTo>
                  <a:pt x="130705" y="22398"/>
                </a:lnTo>
                <a:lnTo>
                  <a:pt x="130295" y="22398"/>
                </a:lnTo>
                <a:lnTo>
                  <a:pt x="130295" y="23318"/>
                </a:lnTo>
                <a:lnTo>
                  <a:pt x="130909" y="24341"/>
                </a:lnTo>
                <a:lnTo>
                  <a:pt x="130807" y="24545"/>
                </a:lnTo>
                <a:lnTo>
                  <a:pt x="131625" y="25261"/>
                </a:lnTo>
                <a:lnTo>
                  <a:pt x="131011" y="25057"/>
                </a:lnTo>
                <a:lnTo>
                  <a:pt x="130705" y="25466"/>
                </a:lnTo>
                <a:lnTo>
                  <a:pt x="128864" y="25466"/>
                </a:lnTo>
                <a:lnTo>
                  <a:pt x="127739" y="26080"/>
                </a:lnTo>
                <a:lnTo>
                  <a:pt x="127432" y="27205"/>
                </a:lnTo>
                <a:lnTo>
                  <a:pt x="127227" y="27205"/>
                </a:lnTo>
                <a:lnTo>
                  <a:pt x="127534" y="27409"/>
                </a:lnTo>
                <a:lnTo>
                  <a:pt x="127534" y="27409"/>
                </a:lnTo>
                <a:lnTo>
                  <a:pt x="126818" y="27307"/>
                </a:lnTo>
                <a:lnTo>
                  <a:pt x="126818" y="27307"/>
                </a:lnTo>
                <a:lnTo>
                  <a:pt x="127432" y="27409"/>
                </a:lnTo>
                <a:lnTo>
                  <a:pt x="125386" y="28023"/>
                </a:lnTo>
                <a:lnTo>
                  <a:pt x="124977" y="28841"/>
                </a:lnTo>
                <a:lnTo>
                  <a:pt x="124261" y="29148"/>
                </a:lnTo>
                <a:lnTo>
                  <a:pt x="124466" y="29352"/>
                </a:lnTo>
                <a:lnTo>
                  <a:pt x="123239" y="29455"/>
                </a:lnTo>
                <a:lnTo>
                  <a:pt x="123136" y="29148"/>
                </a:lnTo>
                <a:lnTo>
                  <a:pt x="122727" y="29352"/>
                </a:lnTo>
                <a:lnTo>
                  <a:pt x="123034" y="30170"/>
                </a:lnTo>
                <a:lnTo>
                  <a:pt x="120375" y="30375"/>
                </a:lnTo>
                <a:lnTo>
                  <a:pt x="120784" y="30477"/>
                </a:lnTo>
                <a:lnTo>
                  <a:pt x="120477" y="30580"/>
                </a:lnTo>
                <a:lnTo>
                  <a:pt x="120682" y="30682"/>
                </a:lnTo>
                <a:lnTo>
                  <a:pt x="120375" y="30784"/>
                </a:lnTo>
                <a:lnTo>
                  <a:pt x="122011" y="31193"/>
                </a:lnTo>
                <a:lnTo>
                  <a:pt x="121909" y="31295"/>
                </a:lnTo>
                <a:lnTo>
                  <a:pt x="122114" y="31295"/>
                </a:lnTo>
                <a:lnTo>
                  <a:pt x="122114" y="31398"/>
                </a:lnTo>
                <a:lnTo>
                  <a:pt x="122727" y="31602"/>
                </a:lnTo>
                <a:lnTo>
                  <a:pt x="122420" y="31705"/>
                </a:lnTo>
                <a:lnTo>
                  <a:pt x="122523" y="32114"/>
                </a:lnTo>
                <a:lnTo>
                  <a:pt x="123239" y="32523"/>
                </a:lnTo>
                <a:lnTo>
                  <a:pt x="123341" y="33136"/>
                </a:lnTo>
                <a:lnTo>
                  <a:pt x="123136" y="33034"/>
                </a:lnTo>
                <a:lnTo>
                  <a:pt x="123750" y="33852"/>
                </a:lnTo>
                <a:lnTo>
                  <a:pt x="123750" y="33852"/>
                </a:lnTo>
                <a:lnTo>
                  <a:pt x="123239" y="33341"/>
                </a:lnTo>
                <a:lnTo>
                  <a:pt x="123136" y="34261"/>
                </a:lnTo>
                <a:lnTo>
                  <a:pt x="123239" y="34159"/>
                </a:lnTo>
                <a:lnTo>
                  <a:pt x="123239" y="34261"/>
                </a:lnTo>
                <a:lnTo>
                  <a:pt x="122830" y="35386"/>
                </a:lnTo>
                <a:lnTo>
                  <a:pt x="117409" y="35284"/>
                </a:lnTo>
                <a:lnTo>
                  <a:pt x="117307" y="35489"/>
                </a:lnTo>
                <a:lnTo>
                  <a:pt x="116898" y="35591"/>
                </a:lnTo>
                <a:lnTo>
                  <a:pt x="116693" y="36307"/>
                </a:lnTo>
                <a:lnTo>
                  <a:pt x="116898" y="36307"/>
                </a:lnTo>
                <a:lnTo>
                  <a:pt x="116898" y="36614"/>
                </a:lnTo>
                <a:lnTo>
                  <a:pt x="117000" y="36614"/>
                </a:lnTo>
                <a:lnTo>
                  <a:pt x="116182" y="40091"/>
                </a:lnTo>
                <a:lnTo>
                  <a:pt x="116795" y="39784"/>
                </a:lnTo>
                <a:lnTo>
                  <a:pt x="116386" y="40295"/>
                </a:lnTo>
                <a:lnTo>
                  <a:pt x="116687" y="40446"/>
                </a:lnTo>
                <a:lnTo>
                  <a:pt x="116687" y="40446"/>
                </a:lnTo>
                <a:lnTo>
                  <a:pt x="116489" y="41932"/>
                </a:lnTo>
                <a:lnTo>
                  <a:pt x="118330" y="41625"/>
                </a:lnTo>
                <a:lnTo>
                  <a:pt x="118739" y="42136"/>
                </a:lnTo>
                <a:lnTo>
                  <a:pt x="118841" y="42034"/>
                </a:lnTo>
                <a:lnTo>
                  <a:pt x="119455" y="42955"/>
                </a:lnTo>
                <a:lnTo>
                  <a:pt x="122420" y="42034"/>
                </a:lnTo>
                <a:lnTo>
                  <a:pt x="122727" y="41625"/>
                </a:lnTo>
                <a:lnTo>
                  <a:pt x="123545" y="41318"/>
                </a:lnTo>
                <a:lnTo>
                  <a:pt x="123852" y="40500"/>
                </a:lnTo>
                <a:lnTo>
                  <a:pt x="124261" y="40193"/>
                </a:lnTo>
                <a:lnTo>
                  <a:pt x="123955" y="39784"/>
                </a:lnTo>
                <a:lnTo>
                  <a:pt x="124773" y="38045"/>
                </a:lnTo>
                <a:lnTo>
                  <a:pt x="126818" y="36920"/>
                </a:lnTo>
                <a:lnTo>
                  <a:pt x="126818" y="35693"/>
                </a:lnTo>
                <a:lnTo>
                  <a:pt x="129682" y="35591"/>
                </a:lnTo>
                <a:lnTo>
                  <a:pt x="131318" y="34466"/>
                </a:lnTo>
                <a:lnTo>
                  <a:pt x="136943" y="38864"/>
                </a:lnTo>
                <a:lnTo>
                  <a:pt x="137250" y="38864"/>
                </a:lnTo>
                <a:lnTo>
                  <a:pt x="137761" y="40091"/>
                </a:lnTo>
                <a:lnTo>
                  <a:pt x="137557" y="40193"/>
                </a:lnTo>
                <a:lnTo>
                  <a:pt x="137352" y="40807"/>
                </a:lnTo>
                <a:lnTo>
                  <a:pt x="137761" y="41011"/>
                </a:lnTo>
                <a:lnTo>
                  <a:pt x="138170" y="39989"/>
                </a:lnTo>
                <a:lnTo>
                  <a:pt x="138580" y="39886"/>
                </a:lnTo>
                <a:lnTo>
                  <a:pt x="138477" y="39375"/>
                </a:lnTo>
                <a:lnTo>
                  <a:pt x="138068" y="39170"/>
                </a:lnTo>
                <a:lnTo>
                  <a:pt x="138375" y="38455"/>
                </a:lnTo>
                <a:lnTo>
                  <a:pt x="139602" y="38966"/>
                </a:lnTo>
                <a:lnTo>
                  <a:pt x="137455" y="37432"/>
                </a:lnTo>
                <a:lnTo>
                  <a:pt x="137557" y="37023"/>
                </a:lnTo>
                <a:lnTo>
                  <a:pt x="136432" y="36818"/>
                </a:lnTo>
                <a:lnTo>
                  <a:pt x="134182" y="34057"/>
                </a:lnTo>
                <a:lnTo>
                  <a:pt x="134284" y="33341"/>
                </a:lnTo>
                <a:lnTo>
                  <a:pt x="135307" y="33239"/>
                </a:lnTo>
                <a:lnTo>
                  <a:pt x="135205" y="33750"/>
                </a:lnTo>
                <a:lnTo>
                  <a:pt x="135716" y="33750"/>
                </a:lnTo>
                <a:lnTo>
                  <a:pt x="135818" y="33545"/>
                </a:lnTo>
                <a:lnTo>
                  <a:pt x="136841" y="34670"/>
                </a:lnTo>
                <a:lnTo>
                  <a:pt x="136534" y="34670"/>
                </a:lnTo>
                <a:lnTo>
                  <a:pt x="138784" y="36102"/>
                </a:lnTo>
                <a:lnTo>
                  <a:pt x="138170" y="35898"/>
                </a:lnTo>
                <a:lnTo>
                  <a:pt x="140420" y="37330"/>
                </a:lnTo>
                <a:lnTo>
                  <a:pt x="140420" y="38557"/>
                </a:lnTo>
                <a:lnTo>
                  <a:pt x="140318" y="38557"/>
                </a:lnTo>
                <a:lnTo>
                  <a:pt x="141955" y="39989"/>
                </a:lnTo>
                <a:lnTo>
                  <a:pt x="141648" y="39989"/>
                </a:lnTo>
                <a:lnTo>
                  <a:pt x="141955" y="40398"/>
                </a:lnTo>
                <a:lnTo>
                  <a:pt x="143080" y="40500"/>
                </a:lnTo>
                <a:lnTo>
                  <a:pt x="143489" y="40807"/>
                </a:lnTo>
                <a:lnTo>
                  <a:pt x="143489" y="40909"/>
                </a:lnTo>
                <a:lnTo>
                  <a:pt x="142159" y="40909"/>
                </a:lnTo>
                <a:lnTo>
                  <a:pt x="142773" y="42239"/>
                </a:lnTo>
                <a:lnTo>
                  <a:pt x="143284" y="42545"/>
                </a:lnTo>
                <a:lnTo>
                  <a:pt x="143898" y="42545"/>
                </a:lnTo>
                <a:lnTo>
                  <a:pt x="143489" y="41318"/>
                </a:lnTo>
                <a:lnTo>
                  <a:pt x="144102" y="41523"/>
                </a:lnTo>
                <a:lnTo>
                  <a:pt x="144102" y="41523"/>
                </a:lnTo>
                <a:lnTo>
                  <a:pt x="143591" y="41011"/>
                </a:lnTo>
                <a:lnTo>
                  <a:pt x="144205" y="41011"/>
                </a:lnTo>
                <a:lnTo>
                  <a:pt x="144409" y="40807"/>
                </a:lnTo>
                <a:lnTo>
                  <a:pt x="143182" y="39989"/>
                </a:lnTo>
                <a:lnTo>
                  <a:pt x="143591" y="39784"/>
                </a:lnTo>
                <a:lnTo>
                  <a:pt x="143386" y="39682"/>
                </a:lnTo>
                <a:lnTo>
                  <a:pt x="143591" y="39580"/>
                </a:lnTo>
                <a:lnTo>
                  <a:pt x="143693" y="39784"/>
                </a:lnTo>
                <a:lnTo>
                  <a:pt x="143591" y="39477"/>
                </a:lnTo>
                <a:lnTo>
                  <a:pt x="143080" y="38761"/>
                </a:lnTo>
                <a:lnTo>
                  <a:pt x="143284" y="38352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4205" y="38864"/>
                </a:lnTo>
                <a:lnTo>
                  <a:pt x="144102" y="38557"/>
                </a:lnTo>
                <a:lnTo>
                  <a:pt x="144511" y="38761"/>
                </a:lnTo>
                <a:lnTo>
                  <a:pt x="144000" y="38250"/>
                </a:lnTo>
                <a:lnTo>
                  <a:pt x="145636" y="38045"/>
                </a:lnTo>
                <a:lnTo>
                  <a:pt x="145943" y="38250"/>
                </a:lnTo>
                <a:lnTo>
                  <a:pt x="146557" y="38250"/>
                </a:lnTo>
                <a:lnTo>
                  <a:pt x="146045" y="38864"/>
                </a:lnTo>
                <a:lnTo>
                  <a:pt x="146864" y="39989"/>
                </a:lnTo>
                <a:lnTo>
                  <a:pt x="146761" y="40295"/>
                </a:lnTo>
                <a:lnTo>
                  <a:pt x="147068" y="40398"/>
                </a:lnTo>
                <a:lnTo>
                  <a:pt x="146659" y="40602"/>
                </a:lnTo>
                <a:lnTo>
                  <a:pt x="146455" y="40295"/>
                </a:lnTo>
                <a:lnTo>
                  <a:pt x="146352" y="40705"/>
                </a:lnTo>
                <a:lnTo>
                  <a:pt x="146864" y="40807"/>
                </a:lnTo>
                <a:lnTo>
                  <a:pt x="147477" y="41727"/>
                </a:lnTo>
                <a:lnTo>
                  <a:pt x="147375" y="41830"/>
                </a:lnTo>
                <a:lnTo>
                  <a:pt x="147273" y="41932"/>
                </a:lnTo>
                <a:lnTo>
                  <a:pt x="148091" y="41932"/>
                </a:lnTo>
                <a:lnTo>
                  <a:pt x="147477" y="42239"/>
                </a:lnTo>
                <a:lnTo>
                  <a:pt x="147989" y="42239"/>
                </a:lnTo>
                <a:lnTo>
                  <a:pt x="147989" y="42341"/>
                </a:lnTo>
                <a:lnTo>
                  <a:pt x="148602" y="42239"/>
                </a:lnTo>
                <a:lnTo>
                  <a:pt x="149523" y="42852"/>
                </a:lnTo>
                <a:lnTo>
                  <a:pt x="150136" y="42648"/>
                </a:lnTo>
                <a:lnTo>
                  <a:pt x="150341" y="42136"/>
                </a:lnTo>
                <a:lnTo>
                  <a:pt x="152080" y="42955"/>
                </a:lnTo>
                <a:lnTo>
                  <a:pt x="152898" y="42852"/>
                </a:lnTo>
                <a:lnTo>
                  <a:pt x="153511" y="42239"/>
                </a:lnTo>
                <a:lnTo>
                  <a:pt x="154227" y="42443"/>
                </a:lnTo>
                <a:lnTo>
                  <a:pt x="154636" y="42136"/>
                </a:lnTo>
                <a:lnTo>
                  <a:pt x="154023" y="47659"/>
                </a:lnTo>
                <a:lnTo>
                  <a:pt x="152489" y="48068"/>
                </a:lnTo>
                <a:lnTo>
                  <a:pt x="152080" y="47864"/>
                </a:lnTo>
                <a:lnTo>
                  <a:pt x="151773" y="47864"/>
                </a:lnTo>
                <a:lnTo>
                  <a:pt x="151773" y="47761"/>
                </a:lnTo>
                <a:lnTo>
                  <a:pt x="151261" y="47557"/>
                </a:lnTo>
                <a:lnTo>
                  <a:pt x="150648" y="47761"/>
                </a:lnTo>
                <a:lnTo>
                  <a:pt x="150955" y="47557"/>
                </a:lnTo>
                <a:lnTo>
                  <a:pt x="150955" y="47557"/>
                </a:lnTo>
                <a:lnTo>
                  <a:pt x="149114" y="48170"/>
                </a:lnTo>
                <a:lnTo>
                  <a:pt x="146148" y="47659"/>
                </a:lnTo>
                <a:lnTo>
                  <a:pt x="145739" y="47148"/>
                </a:lnTo>
                <a:lnTo>
                  <a:pt x="144102" y="46739"/>
                </a:lnTo>
                <a:lnTo>
                  <a:pt x="144000" y="46432"/>
                </a:lnTo>
                <a:lnTo>
                  <a:pt x="143489" y="46227"/>
                </a:lnTo>
                <a:lnTo>
                  <a:pt x="141955" y="46534"/>
                </a:lnTo>
                <a:lnTo>
                  <a:pt x="141443" y="47250"/>
                </a:lnTo>
                <a:lnTo>
                  <a:pt x="141648" y="48170"/>
                </a:lnTo>
                <a:lnTo>
                  <a:pt x="140114" y="48580"/>
                </a:lnTo>
                <a:lnTo>
                  <a:pt x="133773" y="45818"/>
                </a:lnTo>
                <a:lnTo>
                  <a:pt x="133875" y="45818"/>
                </a:lnTo>
                <a:lnTo>
                  <a:pt x="132750" y="44898"/>
                </a:lnTo>
                <a:lnTo>
                  <a:pt x="133568" y="43670"/>
                </a:lnTo>
                <a:lnTo>
                  <a:pt x="133159" y="43057"/>
                </a:lnTo>
                <a:lnTo>
                  <a:pt x="133466" y="41932"/>
                </a:lnTo>
                <a:lnTo>
                  <a:pt x="132852" y="42136"/>
                </a:lnTo>
                <a:lnTo>
                  <a:pt x="132852" y="41830"/>
                </a:lnTo>
                <a:lnTo>
                  <a:pt x="132545" y="41727"/>
                </a:lnTo>
                <a:lnTo>
                  <a:pt x="132545" y="41625"/>
                </a:lnTo>
                <a:lnTo>
                  <a:pt x="130807" y="42136"/>
                </a:lnTo>
                <a:lnTo>
                  <a:pt x="130295" y="41830"/>
                </a:lnTo>
                <a:lnTo>
                  <a:pt x="122318" y="43977"/>
                </a:lnTo>
                <a:lnTo>
                  <a:pt x="121602" y="43670"/>
                </a:lnTo>
                <a:lnTo>
                  <a:pt x="120477" y="43875"/>
                </a:lnTo>
                <a:lnTo>
                  <a:pt x="119659" y="43057"/>
                </a:lnTo>
                <a:lnTo>
                  <a:pt x="115568" y="48477"/>
                </a:lnTo>
                <a:lnTo>
                  <a:pt x="115773" y="48784"/>
                </a:lnTo>
                <a:lnTo>
                  <a:pt x="114034" y="50932"/>
                </a:lnTo>
                <a:lnTo>
                  <a:pt x="112909" y="51239"/>
                </a:lnTo>
                <a:lnTo>
                  <a:pt x="109943" y="55739"/>
                </a:lnTo>
                <a:lnTo>
                  <a:pt x="109943" y="55739"/>
                </a:lnTo>
                <a:lnTo>
                  <a:pt x="110148" y="55534"/>
                </a:lnTo>
                <a:lnTo>
                  <a:pt x="110148" y="55534"/>
                </a:lnTo>
                <a:lnTo>
                  <a:pt x="108920" y="58602"/>
                </a:lnTo>
                <a:lnTo>
                  <a:pt x="109432" y="58807"/>
                </a:lnTo>
                <a:lnTo>
                  <a:pt x="109432" y="60034"/>
                </a:lnTo>
                <a:lnTo>
                  <a:pt x="109636" y="59932"/>
                </a:lnTo>
                <a:lnTo>
                  <a:pt x="109330" y="63716"/>
                </a:lnTo>
                <a:lnTo>
                  <a:pt x="108409" y="64841"/>
                </a:lnTo>
                <a:lnTo>
                  <a:pt x="109023" y="65659"/>
                </a:lnTo>
                <a:lnTo>
                  <a:pt x="109227" y="65557"/>
                </a:lnTo>
                <a:lnTo>
                  <a:pt x="109227" y="66170"/>
                </a:lnTo>
                <a:lnTo>
                  <a:pt x="110250" y="66170"/>
                </a:lnTo>
                <a:lnTo>
                  <a:pt x="109330" y="66375"/>
                </a:lnTo>
                <a:lnTo>
                  <a:pt x="109227" y="66273"/>
                </a:lnTo>
                <a:lnTo>
                  <a:pt x="109023" y="67091"/>
                </a:lnTo>
                <a:lnTo>
                  <a:pt x="109023" y="67091"/>
                </a:lnTo>
                <a:lnTo>
                  <a:pt x="109227" y="66989"/>
                </a:lnTo>
                <a:lnTo>
                  <a:pt x="109739" y="67909"/>
                </a:lnTo>
                <a:lnTo>
                  <a:pt x="110557" y="67705"/>
                </a:lnTo>
                <a:lnTo>
                  <a:pt x="110557" y="67705"/>
                </a:lnTo>
                <a:lnTo>
                  <a:pt x="110148" y="67909"/>
                </a:lnTo>
                <a:lnTo>
                  <a:pt x="110557" y="68114"/>
                </a:lnTo>
                <a:lnTo>
                  <a:pt x="110148" y="68318"/>
                </a:lnTo>
                <a:lnTo>
                  <a:pt x="110250" y="68318"/>
                </a:lnTo>
                <a:lnTo>
                  <a:pt x="110455" y="68523"/>
                </a:lnTo>
                <a:lnTo>
                  <a:pt x="110352" y="68727"/>
                </a:lnTo>
                <a:lnTo>
                  <a:pt x="110557" y="68625"/>
                </a:lnTo>
                <a:lnTo>
                  <a:pt x="110659" y="68932"/>
                </a:lnTo>
                <a:lnTo>
                  <a:pt x="110864" y="69034"/>
                </a:lnTo>
                <a:lnTo>
                  <a:pt x="110966" y="68932"/>
                </a:lnTo>
                <a:lnTo>
                  <a:pt x="111375" y="69648"/>
                </a:lnTo>
                <a:lnTo>
                  <a:pt x="111784" y="69852"/>
                </a:lnTo>
                <a:lnTo>
                  <a:pt x="111784" y="70261"/>
                </a:lnTo>
                <a:lnTo>
                  <a:pt x="112295" y="70875"/>
                </a:lnTo>
                <a:lnTo>
                  <a:pt x="112193" y="71182"/>
                </a:lnTo>
                <a:lnTo>
                  <a:pt x="112500" y="71182"/>
                </a:lnTo>
                <a:lnTo>
                  <a:pt x="112193" y="71284"/>
                </a:lnTo>
                <a:lnTo>
                  <a:pt x="117511" y="75477"/>
                </a:lnTo>
                <a:lnTo>
                  <a:pt x="119557" y="74761"/>
                </a:lnTo>
                <a:lnTo>
                  <a:pt x="119250" y="74761"/>
                </a:lnTo>
                <a:lnTo>
                  <a:pt x="120477" y="74659"/>
                </a:lnTo>
                <a:lnTo>
                  <a:pt x="119966" y="74659"/>
                </a:lnTo>
                <a:lnTo>
                  <a:pt x="121295" y="74557"/>
                </a:lnTo>
                <a:lnTo>
                  <a:pt x="121398" y="74761"/>
                </a:lnTo>
                <a:lnTo>
                  <a:pt x="127534" y="73227"/>
                </a:lnTo>
                <a:lnTo>
                  <a:pt x="127330" y="73432"/>
                </a:lnTo>
                <a:lnTo>
                  <a:pt x="129170" y="74455"/>
                </a:lnTo>
                <a:lnTo>
                  <a:pt x="129170" y="74761"/>
                </a:lnTo>
                <a:lnTo>
                  <a:pt x="129068" y="74761"/>
                </a:lnTo>
                <a:lnTo>
                  <a:pt x="129886" y="75477"/>
                </a:lnTo>
                <a:lnTo>
                  <a:pt x="130091" y="75477"/>
                </a:lnTo>
                <a:lnTo>
                  <a:pt x="130398" y="75580"/>
                </a:lnTo>
                <a:lnTo>
                  <a:pt x="130295" y="75170"/>
                </a:lnTo>
                <a:lnTo>
                  <a:pt x="130398" y="75477"/>
                </a:lnTo>
                <a:lnTo>
                  <a:pt x="130602" y="75170"/>
                </a:lnTo>
                <a:lnTo>
                  <a:pt x="131420" y="75375"/>
                </a:lnTo>
                <a:lnTo>
                  <a:pt x="131625" y="74966"/>
                </a:lnTo>
                <a:lnTo>
                  <a:pt x="132341" y="75784"/>
                </a:lnTo>
                <a:lnTo>
                  <a:pt x="132955" y="75886"/>
                </a:lnTo>
                <a:lnTo>
                  <a:pt x="132852" y="79466"/>
                </a:lnTo>
                <a:lnTo>
                  <a:pt x="132648" y="79568"/>
                </a:lnTo>
                <a:lnTo>
                  <a:pt x="133261" y="79875"/>
                </a:lnTo>
                <a:lnTo>
                  <a:pt x="133057" y="79977"/>
                </a:lnTo>
                <a:lnTo>
                  <a:pt x="132648" y="79670"/>
                </a:lnTo>
                <a:lnTo>
                  <a:pt x="132443" y="80591"/>
                </a:lnTo>
                <a:lnTo>
                  <a:pt x="132034" y="80693"/>
                </a:lnTo>
                <a:lnTo>
                  <a:pt x="132852" y="81716"/>
                </a:lnTo>
                <a:lnTo>
                  <a:pt x="132852" y="81716"/>
                </a:lnTo>
                <a:lnTo>
                  <a:pt x="132341" y="81409"/>
                </a:lnTo>
                <a:lnTo>
                  <a:pt x="132750" y="82023"/>
                </a:lnTo>
                <a:lnTo>
                  <a:pt x="132648" y="82023"/>
                </a:lnTo>
                <a:lnTo>
                  <a:pt x="133261" y="82636"/>
                </a:lnTo>
                <a:lnTo>
                  <a:pt x="132955" y="82534"/>
                </a:lnTo>
                <a:lnTo>
                  <a:pt x="135205" y="85909"/>
                </a:lnTo>
                <a:lnTo>
                  <a:pt x="136023" y="86114"/>
                </a:lnTo>
                <a:lnTo>
                  <a:pt x="135307" y="86318"/>
                </a:lnTo>
                <a:lnTo>
                  <a:pt x="135920" y="89284"/>
                </a:lnTo>
                <a:lnTo>
                  <a:pt x="136023" y="89182"/>
                </a:lnTo>
                <a:lnTo>
                  <a:pt x="136432" y="92557"/>
                </a:lnTo>
                <a:lnTo>
                  <a:pt x="134795" y="96648"/>
                </a:lnTo>
                <a:lnTo>
                  <a:pt x="137045" y="103602"/>
                </a:lnTo>
                <a:lnTo>
                  <a:pt x="136943" y="103602"/>
                </a:lnTo>
                <a:lnTo>
                  <a:pt x="140011" y="115364"/>
                </a:lnTo>
                <a:lnTo>
                  <a:pt x="146148" y="114955"/>
                </a:lnTo>
                <a:lnTo>
                  <a:pt x="146557" y="114648"/>
                </a:lnTo>
                <a:lnTo>
                  <a:pt x="147068" y="114648"/>
                </a:lnTo>
                <a:lnTo>
                  <a:pt x="152693" y="109125"/>
                </a:lnTo>
                <a:lnTo>
                  <a:pt x="153205" y="106977"/>
                </a:lnTo>
                <a:lnTo>
                  <a:pt x="153102" y="107080"/>
                </a:lnTo>
                <a:lnTo>
                  <a:pt x="153205" y="106875"/>
                </a:lnTo>
                <a:lnTo>
                  <a:pt x="153205" y="106977"/>
                </a:lnTo>
                <a:lnTo>
                  <a:pt x="155659" y="104523"/>
                </a:lnTo>
                <a:lnTo>
                  <a:pt x="155659" y="102784"/>
                </a:lnTo>
                <a:lnTo>
                  <a:pt x="155557" y="103091"/>
                </a:lnTo>
                <a:lnTo>
                  <a:pt x="155045" y="100330"/>
                </a:lnTo>
                <a:lnTo>
                  <a:pt x="160670" y="95932"/>
                </a:lnTo>
                <a:lnTo>
                  <a:pt x="160875" y="91125"/>
                </a:lnTo>
                <a:lnTo>
                  <a:pt x="160057" y="90307"/>
                </a:lnTo>
                <a:lnTo>
                  <a:pt x="159955" y="87136"/>
                </a:lnTo>
                <a:lnTo>
                  <a:pt x="159341" y="86523"/>
                </a:lnTo>
                <a:lnTo>
                  <a:pt x="161284" y="82125"/>
                </a:lnTo>
                <a:lnTo>
                  <a:pt x="161693" y="82023"/>
                </a:lnTo>
                <a:lnTo>
                  <a:pt x="170591" y="69341"/>
                </a:lnTo>
                <a:lnTo>
                  <a:pt x="170386" y="69136"/>
                </a:lnTo>
                <a:lnTo>
                  <a:pt x="170284" y="69341"/>
                </a:lnTo>
                <a:lnTo>
                  <a:pt x="170182" y="67807"/>
                </a:lnTo>
                <a:lnTo>
                  <a:pt x="164557" y="69341"/>
                </a:lnTo>
                <a:lnTo>
                  <a:pt x="162511" y="68114"/>
                </a:lnTo>
                <a:lnTo>
                  <a:pt x="163330" y="67602"/>
                </a:lnTo>
                <a:lnTo>
                  <a:pt x="162920" y="66784"/>
                </a:lnTo>
                <a:lnTo>
                  <a:pt x="162920" y="66886"/>
                </a:lnTo>
                <a:lnTo>
                  <a:pt x="159955" y="64125"/>
                </a:lnTo>
                <a:lnTo>
                  <a:pt x="159955" y="64534"/>
                </a:lnTo>
                <a:lnTo>
                  <a:pt x="157193" y="58295"/>
                </a:lnTo>
                <a:lnTo>
                  <a:pt x="157193" y="58295"/>
                </a:lnTo>
                <a:lnTo>
                  <a:pt x="157295" y="58398"/>
                </a:lnTo>
                <a:lnTo>
                  <a:pt x="156375" y="56761"/>
                </a:lnTo>
                <a:lnTo>
                  <a:pt x="155966" y="56557"/>
                </a:lnTo>
                <a:lnTo>
                  <a:pt x="155659" y="56148"/>
                </a:lnTo>
                <a:lnTo>
                  <a:pt x="155864" y="55432"/>
                </a:lnTo>
                <a:lnTo>
                  <a:pt x="152591" y="49193"/>
                </a:lnTo>
                <a:lnTo>
                  <a:pt x="152591" y="49193"/>
                </a:lnTo>
                <a:lnTo>
                  <a:pt x="153716" y="51136"/>
                </a:lnTo>
                <a:lnTo>
                  <a:pt x="154330" y="50830"/>
                </a:lnTo>
                <a:lnTo>
                  <a:pt x="154739" y="49602"/>
                </a:lnTo>
                <a:lnTo>
                  <a:pt x="154534" y="51136"/>
                </a:lnTo>
                <a:lnTo>
                  <a:pt x="158727" y="56557"/>
                </a:lnTo>
                <a:lnTo>
                  <a:pt x="158625" y="56557"/>
                </a:lnTo>
                <a:lnTo>
                  <a:pt x="162614" y="64330"/>
                </a:lnTo>
                <a:lnTo>
                  <a:pt x="162511" y="64227"/>
                </a:lnTo>
                <a:lnTo>
                  <a:pt x="162511" y="64227"/>
                </a:lnTo>
                <a:lnTo>
                  <a:pt x="163330" y="66989"/>
                </a:lnTo>
                <a:lnTo>
                  <a:pt x="171102" y="63818"/>
                </a:lnTo>
                <a:lnTo>
                  <a:pt x="171102" y="63409"/>
                </a:lnTo>
                <a:lnTo>
                  <a:pt x="173557" y="62489"/>
                </a:lnTo>
                <a:lnTo>
                  <a:pt x="173659" y="61977"/>
                </a:lnTo>
                <a:lnTo>
                  <a:pt x="174580" y="61568"/>
                </a:lnTo>
                <a:lnTo>
                  <a:pt x="174989" y="60750"/>
                </a:lnTo>
                <a:lnTo>
                  <a:pt x="175807" y="60443"/>
                </a:lnTo>
                <a:lnTo>
                  <a:pt x="175705" y="59625"/>
                </a:lnTo>
                <a:lnTo>
                  <a:pt x="176114" y="58807"/>
                </a:lnTo>
                <a:lnTo>
                  <a:pt x="176216" y="59114"/>
                </a:lnTo>
                <a:lnTo>
                  <a:pt x="177341" y="57170"/>
                </a:lnTo>
                <a:lnTo>
                  <a:pt x="174273" y="54920"/>
                </a:lnTo>
                <a:lnTo>
                  <a:pt x="173864" y="52977"/>
                </a:lnTo>
                <a:lnTo>
                  <a:pt x="172330" y="55023"/>
                </a:lnTo>
                <a:lnTo>
                  <a:pt x="170080" y="55330"/>
                </a:lnTo>
                <a:lnTo>
                  <a:pt x="169875" y="55023"/>
                </a:lnTo>
                <a:lnTo>
                  <a:pt x="169568" y="55023"/>
                </a:lnTo>
                <a:lnTo>
                  <a:pt x="169670" y="54818"/>
                </a:lnTo>
                <a:lnTo>
                  <a:pt x="169466" y="54716"/>
                </a:lnTo>
                <a:lnTo>
                  <a:pt x="169670" y="54000"/>
                </a:lnTo>
                <a:lnTo>
                  <a:pt x="169466" y="53284"/>
                </a:lnTo>
                <a:lnTo>
                  <a:pt x="169057" y="53795"/>
                </a:lnTo>
                <a:lnTo>
                  <a:pt x="169057" y="54511"/>
                </a:lnTo>
                <a:lnTo>
                  <a:pt x="168239" y="53182"/>
                </a:lnTo>
                <a:lnTo>
                  <a:pt x="168341" y="53182"/>
                </a:lnTo>
                <a:lnTo>
                  <a:pt x="168239" y="52568"/>
                </a:lnTo>
                <a:lnTo>
                  <a:pt x="168341" y="52568"/>
                </a:lnTo>
                <a:lnTo>
                  <a:pt x="165886" y="49807"/>
                </a:lnTo>
                <a:lnTo>
                  <a:pt x="166193" y="49602"/>
                </a:lnTo>
                <a:lnTo>
                  <a:pt x="165989" y="49193"/>
                </a:lnTo>
                <a:lnTo>
                  <a:pt x="166398" y="49295"/>
                </a:lnTo>
                <a:lnTo>
                  <a:pt x="166807" y="48682"/>
                </a:lnTo>
                <a:lnTo>
                  <a:pt x="166807" y="48784"/>
                </a:lnTo>
                <a:lnTo>
                  <a:pt x="171409" y="52568"/>
                </a:lnTo>
                <a:lnTo>
                  <a:pt x="172943" y="52466"/>
                </a:lnTo>
                <a:lnTo>
                  <a:pt x="173557" y="52057"/>
                </a:lnTo>
                <a:lnTo>
                  <a:pt x="174273" y="52364"/>
                </a:lnTo>
                <a:lnTo>
                  <a:pt x="174580" y="53182"/>
                </a:lnTo>
                <a:lnTo>
                  <a:pt x="177545" y="54000"/>
                </a:lnTo>
                <a:lnTo>
                  <a:pt x="177648" y="53898"/>
                </a:lnTo>
                <a:lnTo>
                  <a:pt x="177750" y="54000"/>
                </a:lnTo>
                <a:lnTo>
                  <a:pt x="182761" y="53898"/>
                </a:lnTo>
                <a:lnTo>
                  <a:pt x="182557" y="53795"/>
                </a:lnTo>
                <a:lnTo>
                  <a:pt x="182557" y="53795"/>
                </a:lnTo>
                <a:lnTo>
                  <a:pt x="182864" y="53898"/>
                </a:lnTo>
                <a:lnTo>
                  <a:pt x="182966" y="53898"/>
                </a:lnTo>
                <a:lnTo>
                  <a:pt x="184091" y="55432"/>
                </a:lnTo>
                <a:lnTo>
                  <a:pt x="184500" y="55636"/>
                </a:lnTo>
                <a:lnTo>
                  <a:pt x="184500" y="55534"/>
                </a:lnTo>
                <a:lnTo>
                  <a:pt x="185114" y="55534"/>
                </a:lnTo>
                <a:lnTo>
                  <a:pt x="184909" y="56045"/>
                </a:lnTo>
                <a:lnTo>
                  <a:pt x="185727" y="56557"/>
                </a:lnTo>
                <a:lnTo>
                  <a:pt x="186750" y="56250"/>
                </a:lnTo>
                <a:lnTo>
                  <a:pt x="185727" y="57068"/>
                </a:lnTo>
                <a:lnTo>
                  <a:pt x="185420" y="57068"/>
                </a:lnTo>
                <a:lnTo>
                  <a:pt x="187568" y="58602"/>
                </a:lnTo>
                <a:lnTo>
                  <a:pt x="188386" y="58193"/>
                </a:lnTo>
                <a:lnTo>
                  <a:pt x="188284" y="57170"/>
                </a:lnTo>
                <a:lnTo>
                  <a:pt x="188898" y="57170"/>
                </a:lnTo>
                <a:lnTo>
                  <a:pt x="188693" y="57682"/>
                </a:lnTo>
                <a:lnTo>
                  <a:pt x="189205" y="57682"/>
                </a:lnTo>
                <a:lnTo>
                  <a:pt x="188795" y="57989"/>
                </a:lnTo>
                <a:lnTo>
                  <a:pt x="188898" y="57989"/>
                </a:lnTo>
                <a:lnTo>
                  <a:pt x="189307" y="60239"/>
                </a:lnTo>
                <a:lnTo>
                  <a:pt x="189205" y="60239"/>
                </a:lnTo>
                <a:lnTo>
                  <a:pt x="189205" y="60545"/>
                </a:lnTo>
                <a:lnTo>
                  <a:pt x="189307" y="60341"/>
                </a:lnTo>
                <a:lnTo>
                  <a:pt x="190636" y="64227"/>
                </a:lnTo>
                <a:lnTo>
                  <a:pt x="190534" y="64227"/>
                </a:lnTo>
                <a:lnTo>
                  <a:pt x="193160" y="69965"/>
                </a:lnTo>
                <a:lnTo>
                  <a:pt x="194216" y="71693"/>
                </a:lnTo>
                <a:lnTo>
                  <a:pt x="195955" y="70568"/>
                </a:lnTo>
                <a:lnTo>
                  <a:pt x="195545" y="70261"/>
                </a:lnTo>
                <a:lnTo>
                  <a:pt x="195852" y="69443"/>
                </a:lnTo>
                <a:lnTo>
                  <a:pt x="196364" y="69239"/>
                </a:lnTo>
                <a:lnTo>
                  <a:pt x="196568" y="66375"/>
                </a:lnTo>
                <a:lnTo>
                  <a:pt x="196466" y="66170"/>
                </a:lnTo>
                <a:lnTo>
                  <a:pt x="196261" y="63920"/>
                </a:lnTo>
                <a:lnTo>
                  <a:pt x="196875" y="63818"/>
                </a:lnTo>
                <a:lnTo>
                  <a:pt x="200455" y="59830"/>
                </a:lnTo>
                <a:lnTo>
                  <a:pt x="200250" y="59932"/>
                </a:lnTo>
                <a:lnTo>
                  <a:pt x="200250" y="59932"/>
                </a:lnTo>
                <a:lnTo>
                  <a:pt x="201580" y="58705"/>
                </a:lnTo>
                <a:lnTo>
                  <a:pt x="201477" y="58091"/>
                </a:lnTo>
                <a:lnTo>
                  <a:pt x="202398" y="57580"/>
                </a:lnTo>
                <a:lnTo>
                  <a:pt x="202295" y="57068"/>
                </a:lnTo>
                <a:lnTo>
                  <a:pt x="202500" y="57580"/>
                </a:lnTo>
                <a:lnTo>
                  <a:pt x="202705" y="57682"/>
                </a:lnTo>
                <a:lnTo>
                  <a:pt x="202909" y="57273"/>
                </a:lnTo>
                <a:lnTo>
                  <a:pt x="203114" y="57886"/>
                </a:lnTo>
                <a:lnTo>
                  <a:pt x="203216" y="57682"/>
                </a:lnTo>
                <a:lnTo>
                  <a:pt x="203420" y="57784"/>
                </a:lnTo>
                <a:lnTo>
                  <a:pt x="203420" y="57784"/>
                </a:lnTo>
                <a:lnTo>
                  <a:pt x="203216" y="57477"/>
                </a:lnTo>
                <a:lnTo>
                  <a:pt x="203318" y="57273"/>
                </a:lnTo>
                <a:lnTo>
                  <a:pt x="203625" y="57682"/>
                </a:lnTo>
                <a:lnTo>
                  <a:pt x="203625" y="57170"/>
                </a:lnTo>
                <a:lnTo>
                  <a:pt x="203830" y="57682"/>
                </a:lnTo>
                <a:lnTo>
                  <a:pt x="204136" y="56966"/>
                </a:lnTo>
                <a:lnTo>
                  <a:pt x="204136" y="57375"/>
                </a:lnTo>
                <a:lnTo>
                  <a:pt x="204341" y="57273"/>
                </a:lnTo>
                <a:lnTo>
                  <a:pt x="204341" y="57580"/>
                </a:lnTo>
                <a:lnTo>
                  <a:pt x="204648" y="57170"/>
                </a:lnTo>
                <a:lnTo>
                  <a:pt x="204545" y="56250"/>
                </a:lnTo>
                <a:lnTo>
                  <a:pt x="204239" y="55943"/>
                </a:lnTo>
                <a:lnTo>
                  <a:pt x="204443" y="55943"/>
                </a:lnTo>
                <a:lnTo>
                  <a:pt x="204443" y="55739"/>
                </a:lnTo>
                <a:lnTo>
                  <a:pt x="205773" y="57068"/>
                </a:lnTo>
                <a:lnTo>
                  <a:pt x="206795" y="59216"/>
                </a:lnTo>
                <a:lnTo>
                  <a:pt x="206795" y="58909"/>
                </a:lnTo>
                <a:lnTo>
                  <a:pt x="207102" y="59011"/>
                </a:lnTo>
                <a:lnTo>
                  <a:pt x="207307" y="59625"/>
                </a:lnTo>
                <a:lnTo>
                  <a:pt x="207307" y="59420"/>
                </a:lnTo>
                <a:lnTo>
                  <a:pt x="207818" y="59523"/>
                </a:lnTo>
                <a:lnTo>
                  <a:pt x="208125" y="60136"/>
                </a:lnTo>
                <a:lnTo>
                  <a:pt x="207716" y="60136"/>
                </a:lnTo>
                <a:lnTo>
                  <a:pt x="208125" y="60648"/>
                </a:lnTo>
                <a:lnTo>
                  <a:pt x="208125" y="60239"/>
                </a:lnTo>
                <a:lnTo>
                  <a:pt x="208432" y="60750"/>
                </a:lnTo>
                <a:lnTo>
                  <a:pt x="208330" y="60750"/>
                </a:lnTo>
                <a:lnTo>
                  <a:pt x="208739" y="63614"/>
                </a:lnTo>
                <a:lnTo>
                  <a:pt x="209148" y="63102"/>
                </a:lnTo>
                <a:lnTo>
                  <a:pt x="209148" y="63716"/>
                </a:lnTo>
                <a:lnTo>
                  <a:pt x="209352" y="63409"/>
                </a:lnTo>
                <a:lnTo>
                  <a:pt x="210170" y="63409"/>
                </a:lnTo>
                <a:lnTo>
                  <a:pt x="210477" y="63205"/>
                </a:lnTo>
                <a:lnTo>
                  <a:pt x="210477" y="62795"/>
                </a:lnTo>
                <a:lnTo>
                  <a:pt x="210886" y="62898"/>
                </a:lnTo>
                <a:lnTo>
                  <a:pt x="210989" y="62182"/>
                </a:lnTo>
                <a:lnTo>
                  <a:pt x="211807" y="63000"/>
                </a:lnTo>
                <a:lnTo>
                  <a:pt x="212318" y="64943"/>
                </a:lnTo>
                <a:lnTo>
                  <a:pt x="212216" y="64943"/>
                </a:lnTo>
                <a:lnTo>
                  <a:pt x="212523" y="65966"/>
                </a:lnTo>
                <a:lnTo>
                  <a:pt x="212625" y="65659"/>
                </a:lnTo>
                <a:lnTo>
                  <a:pt x="213239" y="69750"/>
                </a:lnTo>
                <a:lnTo>
                  <a:pt x="213341" y="69545"/>
                </a:lnTo>
                <a:lnTo>
                  <a:pt x="213136" y="71386"/>
                </a:lnTo>
                <a:lnTo>
                  <a:pt x="218045" y="78545"/>
                </a:lnTo>
                <a:lnTo>
                  <a:pt x="218455" y="78545"/>
                </a:lnTo>
                <a:lnTo>
                  <a:pt x="218557" y="78341"/>
                </a:lnTo>
                <a:lnTo>
                  <a:pt x="218864" y="78341"/>
                </a:lnTo>
                <a:lnTo>
                  <a:pt x="217739" y="74659"/>
                </a:lnTo>
                <a:lnTo>
                  <a:pt x="215182" y="72307"/>
                </a:lnTo>
                <a:lnTo>
                  <a:pt x="215284" y="72614"/>
                </a:lnTo>
                <a:lnTo>
                  <a:pt x="214875" y="72102"/>
                </a:lnTo>
                <a:lnTo>
                  <a:pt x="215182" y="72307"/>
                </a:lnTo>
                <a:lnTo>
                  <a:pt x="214875" y="71284"/>
                </a:lnTo>
                <a:lnTo>
                  <a:pt x="214773" y="71386"/>
                </a:lnTo>
                <a:lnTo>
                  <a:pt x="213852" y="69852"/>
                </a:lnTo>
                <a:lnTo>
                  <a:pt x="214364" y="66580"/>
                </a:lnTo>
                <a:lnTo>
                  <a:pt x="214261" y="66375"/>
                </a:lnTo>
                <a:lnTo>
                  <a:pt x="215080" y="66273"/>
                </a:lnTo>
                <a:lnTo>
                  <a:pt x="215080" y="66784"/>
                </a:lnTo>
                <a:lnTo>
                  <a:pt x="216409" y="67398"/>
                </a:lnTo>
                <a:lnTo>
                  <a:pt x="216409" y="67295"/>
                </a:lnTo>
                <a:lnTo>
                  <a:pt x="216716" y="67602"/>
                </a:lnTo>
                <a:lnTo>
                  <a:pt x="216716" y="67500"/>
                </a:lnTo>
                <a:lnTo>
                  <a:pt x="217023" y="68011"/>
                </a:lnTo>
                <a:lnTo>
                  <a:pt x="217125" y="67909"/>
                </a:lnTo>
                <a:lnTo>
                  <a:pt x="217330" y="68625"/>
                </a:lnTo>
                <a:lnTo>
                  <a:pt x="217636" y="68625"/>
                </a:lnTo>
                <a:lnTo>
                  <a:pt x="217739" y="69034"/>
                </a:lnTo>
                <a:lnTo>
                  <a:pt x="219068" y="69648"/>
                </a:lnTo>
                <a:lnTo>
                  <a:pt x="218966" y="71182"/>
                </a:lnTo>
                <a:lnTo>
                  <a:pt x="218966" y="71182"/>
                </a:lnTo>
                <a:lnTo>
                  <a:pt x="219886" y="70568"/>
                </a:lnTo>
                <a:lnTo>
                  <a:pt x="219886" y="69750"/>
                </a:lnTo>
                <a:lnTo>
                  <a:pt x="220500" y="70159"/>
                </a:lnTo>
                <a:lnTo>
                  <a:pt x="220091" y="69545"/>
                </a:lnTo>
                <a:lnTo>
                  <a:pt x="220602" y="69852"/>
                </a:lnTo>
                <a:lnTo>
                  <a:pt x="220398" y="69443"/>
                </a:lnTo>
                <a:lnTo>
                  <a:pt x="222545" y="68318"/>
                </a:lnTo>
                <a:lnTo>
                  <a:pt x="222737" y="67743"/>
                </a:lnTo>
                <a:lnTo>
                  <a:pt x="222648" y="67295"/>
                </a:lnTo>
                <a:lnTo>
                  <a:pt x="222750" y="67295"/>
                </a:lnTo>
                <a:lnTo>
                  <a:pt x="222750" y="66886"/>
                </a:lnTo>
                <a:lnTo>
                  <a:pt x="222852" y="67091"/>
                </a:lnTo>
                <a:lnTo>
                  <a:pt x="222545" y="65864"/>
                </a:lnTo>
                <a:lnTo>
                  <a:pt x="219375" y="61773"/>
                </a:lnTo>
                <a:lnTo>
                  <a:pt x="219477" y="61773"/>
                </a:lnTo>
                <a:lnTo>
                  <a:pt x="218659" y="60239"/>
                </a:lnTo>
                <a:lnTo>
                  <a:pt x="219170" y="58398"/>
                </a:lnTo>
                <a:lnTo>
                  <a:pt x="219682" y="58500"/>
                </a:lnTo>
                <a:lnTo>
                  <a:pt x="220602" y="57477"/>
                </a:lnTo>
                <a:lnTo>
                  <a:pt x="221216" y="57989"/>
                </a:lnTo>
                <a:lnTo>
                  <a:pt x="221625" y="57682"/>
                </a:lnTo>
                <a:lnTo>
                  <a:pt x="221830" y="57886"/>
                </a:lnTo>
                <a:lnTo>
                  <a:pt x="221830" y="58500"/>
                </a:lnTo>
                <a:lnTo>
                  <a:pt x="222239" y="59011"/>
                </a:lnTo>
                <a:lnTo>
                  <a:pt x="222136" y="59011"/>
                </a:lnTo>
                <a:lnTo>
                  <a:pt x="222545" y="59114"/>
                </a:lnTo>
                <a:lnTo>
                  <a:pt x="222239" y="58500"/>
                </a:lnTo>
                <a:lnTo>
                  <a:pt x="222443" y="58091"/>
                </a:lnTo>
                <a:lnTo>
                  <a:pt x="224080" y="57477"/>
                </a:lnTo>
                <a:lnTo>
                  <a:pt x="224591" y="57477"/>
                </a:lnTo>
                <a:lnTo>
                  <a:pt x="224693" y="57170"/>
                </a:lnTo>
                <a:lnTo>
                  <a:pt x="225102" y="57068"/>
                </a:lnTo>
                <a:lnTo>
                  <a:pt x="224795" y="56455"/>
                </a:lnTo>
                <a:lnTo>
                  <a:pt x="225000" y="56250"/>
                </a:lnTo>
                <a:lnTo>
                  <a:pt x="225716" y="57068"/>
                </a:lnTo>
                <a:lnTo>
                  <a:pt x="226023" y="56659"/>
                </a:lnTo>
                <a:lnTo>
                  <a:pt x="226125" y="56761"/>
                </a:lnTo>
                <a:lnTo>
                  <a:pt x="226534" y="56659"/>
                </a:lnTo>
                <a:lnTo>
                  <a:pt x="226739" y="56659"/>
                </a:lnTo>
                <a:lnTo>
                  <a:pt x="226739" y="56557"/>
                </a:lnTo>
                <a:lnTo>
                  <a:pt x="227352" y="56455"/>
                </a:lnTo>
                <a:lnTo>
                  <a:pt x="227761" y="55739"/>
                </a:lnTo>
                <a:lnTo>
                  <a:pt x="228170" y="55739"/>
                </a:lnTo>
                <a:lnTo>
                  <a:pt x="228375" y="55534"/>
                </a:lnTo>
                <a:lnTo>
                  <a:pt x="228477" y="54920"/>
                </a:lnTo>
                <a:lnTo>
                  <a:pt x="229807" y="54000"/>
                </a:lnTo>
                <a:lnTo>
                  <a:pt x="229705" y="53386"/>
                </a:lnTo>
                <a:lnTo>
                  <a:pt x="229193" y="53182"/>
                </a:lnTo>
                <a:lnTo>
                  <a:pt x="229807" y="52977"/>
                </a:lnTo>
                <a:lnTo>
                  <a:pt x="229398" y="52466"/>
                </a:lnTo>
                <a:lnTo>
                  <a:pt x="229602" y="52466"/>
                </a:lnTo>
                <a:lnTo>
                  <a:pt x="229807" y="52670"/>
                </a:lnTo>
                <a:lnTo>
                  <a:pt x="230318" y="50932"/>
                </a:lnTo>
                <a:lnTo>
                  <a:pt x="230727" y="50932"/>
                </a:lnTo>
                <a:lnTo>
                  <a:pt x="230523" y="50318"/>
                </a:lnTo>
                <a:lnTo>
                  <a:pt x="230625" y="50318"/>
                </a:lnTo>
                <a:lnTo>
                  <a:pt x="230318" y="50114"/>
                </a:lnTo>
                <a:lnTo>
                  <a:pt x="230727" y="50114"/>
                </a:lnTo>
                <a:lnTo>
                  <a:pt x="230625" y="49602"/>
                </a:lnTo>
                <a:lnTo>
                  <a:pt x="230318" y="49705"/>
                </a:lnTo>
                <a:lnTo>
                  <a:pt x="230625" y="49295"/>
                </a:lnTo>
                <a:lnTo>
                  <a:pt x="229807" y="48886"/>
                </a:lnTo>
                <a:lnTo>
                  <a:pt x="229295" y="49091"/>
                </a:lnTo>
                <a:lnTo>
                  <a:pt x="228886" y="48989"/>
                </a:lnTo>
                <a:lnTo>
                  <a:pt x="230011" y="48273"/>
                </a:lnTo>
                <a:lnTo>
                  <a:pt x="229909" y="47966"/>
                </a:lnTo>
                <a:lnTo>
                  <a:pt x="228682" y="47148"/>
                </a:lnTo>
                <a:lnTo>
                  <a:pt x="228170" y="47250"/>
                </a:lnTo>
                <a:lnTo>
                  <a:pt x="228477" y="47045"/>
                </a:lnTo>
                <a:lnTo>
                  <a:pt x="229807" y="47455"/>
                </a:lnTo>
                <a:lnTo>
                  <a:pt x="226227" y="44080"/>
                </a:lnTo>
                <a:lnTo>
                  <a:pt x="226739" y="43057"/>
                </a:lnTo>
                <a:lnTo>
                  <a:pt x="226534" y="42750"/>
                </a:lnTo>
                <a:lnTo>
                  <a:pt x="226534" y="42750"/>
                </a:lnTo>
                <a:lnTo>
                  <a:pt x="226739" y="42955"/>
                </a:lnTo>
                <a:lnTo>
                  <a:pt x="227045" y="42545"/>
                </a:lnTo>
                <a:lnTo>
                  <a:pt x="226943" y="42341"/>
                </a:lnTo>
                <a:lnTo>
                  <a:pt x="228170" y="41932"/>
                </a:lnTo>
                <a:lnTo>
                  <a:pt x="228170" y="41523"/>
                </a:lnTo>
                <a:lnTo>
                  <a:pt x="225920" y="41216"/>
                </a:lnTo>
                <a:lnTo>
                  <a:pt x="225511" y="41830"/>
                </a:lnTo>
                <a:lnTo>
                  <a:pt x="225000" y="41625"/>
                </a:lnTo>
                <a:lnTo>
                  <a:pt x="224898" y="41216"/>
                </a:lnTo>
                <a:lnTo>
                  <a:pt x="223159" y="39989"/>
                </a:lnTo>
                <a:lnTo>
                  <a:pt x="224182" y="39580"/>
                </a:lnTo>
                <a:lnTo>
                  <a:pt x="224284" y="38966"/>
                </a:lnTo>
                <a:lnTo>
                  <a:pt x="224898" y="38659"/>
                </a:lnTo>
                <a:lnTo>
                  <a:pt x="225000" y="38250"/>
                </a:lnTo>
                <a:lnTo>
                  <a:pt x="225614" y="37943"/>
                </a:lnTo>
                <a:lnTo>
                  <a:pt x="226227" y="38557"/>
                </a:lnTo>
                <a:lnTo>
                  <a:pt x="226023" y="39477"/>
                </a:lnTo>
                <a:lnTo>
                  <a:pt x="226432" y="39477"/>
                </a:lnTo>
                <a:lnTo>
                  <a:pt x="226432" y="39784"/>
                </a:lnTo>
                <a:lnTo>
                  <a:pt x="226125" y="39989"/>
                </a:lnTo>
                <a:lnTo>
                  <a:pt x="226534" y="39989"/>
                </a:lnTo>
                <a:lnTo>
                  <a:pt x="226636" y="39886"/>
                </a:lnTo>
                <a:lnTo>
                  <a:pt x="228273" y="38864"/>
                </a:lnTo>
                <a:lnTo>
                  <a:pt x="228682" y="39273"/>
                </a:lnTo>
                <a:lnTo>
                  <a:pt x="228784" y="39068"/>
                </a:lnTo>
                <a:lnTo>
                  <a:pt x="229500" y="39580"/>
                </a:lnTo>
                <a:lnTo>
                  <a:pt x="229602" y="40091"/>
                </a:lnTo>
                <a:lnTo>
                  <a:pt x="229909" y="40193"/>
                </a:lnTo>
                <a:lnTo>
                  <a:pt x="229500" y="40807"/>
                </a:lnTo>
                <a:lnTo>
                  <a:pt x="230011" y="40807"/>
                </a:lnTo>
                <a:lnTo>
                  <a:pt x="229807" y="41011"/>
                </a:lnTo>
                <a:lnTo>
                  <a:pt x="230114" y="41114"/>
                </a:lnTo>
                <a:lnTo>
                  <a:pt x="230216" y="41216"/>
                </a:lnTo>
                <a:lnTo>
                  <a:pt x="230420" y="41114"/>
                </a:lnTo>
                <a:lnTo>
                  <a:pt x="230523" y="40909"/>
                </a:lnTo>
                <a:lnTo>
                  <a:pt x="231955" y="42136"/>
                </a:lnTo>
                <a:lnTo>
                  <a:pt x="231341" y="42136"/>
                </a:lnTo>
                <a:lnTo>
                  <a:pt x="232670" y="44182"/>
                </a:lnTo>
                <a:lnTo>
                  <a:pt x="232568" y="44284"/>
                </a:lnTo>
                <a:lnTo>
                  <a:pt x="232670" y="44386"/>
                </a:lnTo>
                <a:lnTo>
                  <a:pt x="232466" y="44386"/>
                </a:lnTo>
                <a:lnTo>
                  <a:pt x="232875" y="44795"/>
                </a:lnTo>
                <a:lnTo>
                  <a:pt x="233080" y="44591"/>
                </a:lnTo>
                <a:lnTo>
                  <a:pt x="233182" y="44284"/>
                </a:lnTo>
                <a:lnTo>
                  <a:pt x="233489" y="44489"/>
                </a:lnTo>
                <a:lnTo>
                  <a:pt x="233386" y="44284"/>
                </a:lnTo>
                <a:lnTo>
                  <a:pt x="233591" y="44284"/>
                </a:lnTo>
                <a:lnTo>
                  <a:pt x="233693" y="44080"/>
                </a:lnTo>
                <a:lnTo>
                  <a:pt x="234205" y="44182"/>
                </a:lnTo>
                <a:lnTo>
                  <a:pt x="234614" y="43875"/>
                </a:lnTo>
                <a:lnTo>
                  <a:pt x="234614" y="42955"/>
                </a:lnTo>
                <a:lnTo>
                  <a:pt x="231034" y="39170"/>
                </a:lnTo>
                <a:lnTo>
                  <a:pt x="232261" y="38045"/>
                </a:lnTo>
                <a:lnTo>
                  <a:pt x="232057" y="36205"/>
                </a:lnTo>
                <a:lnTo>
                  <a:pt x="232057" y="36205"/>
                </a:lnTo>
                <a:lnTo>
                  <a:pt x="232364" y="36307"/>
                </a:lnTo>
                <a:lnTo>
                  <a:pt x="232670" y="35591"/>
                </a:lnTo>
                <a:lnTo>
                  <a:pt x="232977" y="35591"/>
                </a:lnTo>
                <a:lnTo>
                  <a:pt x="234102" y="36102"/>
                </a:lnTo>
                <a:lnTo>
                  <a:pt x="235739" y="30273"/>
                </a:lnTo>
                <a:lnTo>
                  <a:pt x="232670" y="25773"/>
                </a:lnTo>
                <a:lnTo>
                  <a:pt x="232670" y="25466"/>
                </a:lnTo>
                <a:lnTo>
                  <a:pt x="229909" y="24545"/>
                </a:lnTo>
                <a:lnTo>
                  <a:pt x="230420" y="25159"/>
                </a:lnTo>
                <a:lnTo>
                  <a:pt x="230318" y="25364"/>
                </a:lnTo>
                <a:lnTo>
                  <a:pt x="230114" y="24955"/>
                </a:lnTo>
                <a:lnTo>
                  <a:pt x="230114" y="25159"/>
                </a:lnTo>
                <a:lnTo>
                  <a:pt x="229500" y="25261"/>
                </a:lnTo>
                <a:lnTo>
                  <a:pt x="229602" y="24955"/>
                </a:lnTo>
                <a:lnTo>
                  <a:pt x="228886" y="24648"/>
                </a:lnTo>
                <a:lnTo>
                  <a:pt x="229193" y="25057"/>
                </a:lnTo>
                <a:lnTo>
                  <a:pt x="226841" y="23830"/>
                </a:lnTo>
                <a:lnTo>
                  <a:pt x="228068" y="21068"/>
                </a:lnTo>
                <a:lnTo>
                  <a:pt x="227864" y="20761"/>
                </a:lnTo>
                <a:lnTo>
                  <a:pt x="228170" y="20455"/>
                </a:lnTo>
                <a:lnTo>
                  <a:pt x="228170" y="20045"/>
                </a:lnTo>
                <a:lnTo>
                  <a:pt x="231034" y="19841"/>
                </a:lnTo>
                <a:lnTo>
                  <a:pt x="231034" y="19636"/>
                </a:lnTo>
                <a:lnTo>
                  <a:pt x="232875" y="19841"/>
                </a:lnTo>
                <a:lnTo>
                  <a:pt x="232568" y="19534"/>
                </a:lnTo>
                <a:lnTo>
                  <a:pt x="232875" y="19636"/>
                </a:lnTo>
                <a:lnTo>
                  <a:pt x="232670" y="19432"/>
                </a:lnTo>
                <a:lnTo>
                  <a:pt x="233898" y="19534"/>
                </a:lnTo>
                <a:lnTo>
                  <a:pt x="233795" y="19636"/>
                </a:lnTo>
                <a:lnTo>
                  <a:pt x="235432" y="19841"/>
                </a:lnTo>
                <a:lnTo>
                  <a:pt x="234716" y="19943"/>
                </a:lnTo>
                <a:lnTo>
                  <a:pt x="236250" y="19943"/>
                </a:lnTo>
                <a:lnTo>
                  <a:pt x="236250" y="19841"/>
                </a:lnTo>
                <a:lnTo>
                  <a:pt x="236966" y="19943"/>
                </a:lnTo>
                <a:lnTo>
                  <a:pt x="237068" y="19841"/>
                </a:lnTo>
                <a:lnTo>
                  <a:pt x="237580" y="19841"/>
                </a:lnTo>
                <a:lnTo>
                  <a:pt x="236557" y="19636"/>
                </a:lnTo>
                <a:lnTo>
                  <a:pt x="236148" y="18818"/>
                </a:lnTo>
                <a:lnTo>
                  <a:pt x="236352" y="17489"/>
                </a:lnTo>
                <a:lnTo>
                  <a:pt x="238602" y="17693"/>
                </a:lnTo>
                <a:lnTo>
                  <a:pt x="239011" y="18205"/>
                </a:lnTo>
                <a:lnTo>
                  <a:pt x="239216" y="18102"/>
                </a:lnTo>
                <a:lnTo>
                  <a:pt x="239625" y="18511"/>
                </a:lnTo>
                <a:lnTo>
                  <a:pt x="239932" y="18409"/>
                </a:lnTo>
                <a:lnTo>
                  <a:pt x="240341" y="17591"/>
                </a:lnTo>
                <a:lnTo>
                  <a:pt x="240239" y="17489"/>
                </a:lnTo>
                <a:lnTo>
                  <a:pt x="240648" y="17693"/>
                </a:lnTo>
                <a:lnTo>
                  <a:pt x="239727" y="16773"/>
                </a:lnTo>
                <a:lnTo>
                  <a:pt x="241364" y="16875"/>
                </a:lnTo>
                <a:lnTo>
                  <a:pt x="240648" y="16875"/>
                </a:lnTo>
                <a:lnTo>
                  <a:pt x="241875" y="18307"/>
                </a:lnTo>
                <a:lnTo>
                  <a:pt x="241261" y="18614"/>
                </a:lnTo>
                <a:lnTo>
                  <a:pt x="241261" y="19432"/>
                </a:lnTo>
                <a:lnTo>
                  <a:pt x="241159" y="19534"/>
                </a:lnTo>
                <a:lnTo>
                  <a:pt x="241057" y="20966"/>
                </a:lnTo>
                <a:lnTo>
                  <a:pt x="240648" y="20966"/>
                </a:lnTo>
                <a:lnTo>
                  <a:pt x="240750" y="21170"/>
                </a:lnTo>
                <a:lnTo>
                  <a:pt x="240443" y="21273"/>
                </a:lnTo>
                <a:lnTo>
                  <a:pt x="240852" y="21784"/>
                </a:lnTo>
                <a:lnTo>
                  <a:pt x="240852" y="22398"/>
                </a:lnTo>
                <a:lnTo>
                  <a:pt x="246784" y="27716"/>
                </a:lnTo>
                <a:lnTo>
                  <a:pt x="247091" y="26898"/>
                </a:lnTo>
                <a:lnTo>
                  <a:pt x="246273" y="25773"/>
                </a:lnTo>
                <a:lnTo>
                  <a:pt x="246273" y="25773"/>
                </a:lnTo>
                <a:lnTo>
                  <a:pt x="246580" y="25977"/>
                </a:lnTo>
                <a:lnTo>
                  <a:pt x="247398" y="25773"/>
                </a:lnTo>
                <a:lnTo>
                  <a:pt x="246477" y="24852"/>
                </a:lnTo>
                <a:lnTo>
                  <a:pt x="246580" y="24341"/>
                </a:lnTo>
                <a:lnTo>
                  <a:pt x="247193" y="24341"/>
                </a:lnTo>
                <a:lnTo>
                  <a:pt x="246068" y="22705"/>
                </a:lnTo>
                <a:lnTo>
                  <a:pt x="246170" y="22398"/>
                </a:lnTo>
                <a:lnTo>
                  <a:pt x="246375" y="22807"/>
                </a:lnTo>
                <a:lnTo>
                  <a:pt x="246784" y="22705"/>
                </a:lnTo>
                <a:lnTo>
                  <a:pt x="245045" y="21170"/>
                </a:lnTo>
                <a:lnTo>
                  <a:pt x="244330" y="21068"/>
                </a:lnTo>
                <a:lnTo>
                  <a:pt x="244432" y="21273"/>
                </a:lnTo>
                <a:lnTo>
                  <a:pt x="243614" y="20761"/>
                </a:lnTo>
                <a:lnTo>
                  <a:pt x="243307" y="19943"/>
                </a:lnTo>
                <a:lnTo>
                  <a:pt x="243409" y="19943"/>
                </a:lnTo>
                <a:lnTo>
                  <a:pt x="242898" y="19227"/>
                </a:lnTo>
                <a:lnTo>
                  <a:pt x="244023" y="19227"/>
                </a:lnTo>
                <a:lnTo>
                  <a:pt x="243818" y="19023"/>
                </a:lnTo>
                <a:lnTo>
                  <a:pt x="244330" y="18716"/>
                </a:lnTo>
                <a:lnTo>
                  <a:pt x="244943" y="19227"/>
                </a:lnTo>
                <a:lnTo>
                  <a:pt x="244943" y="18920"/>
                </a:lnTo>
                <a:lnTo>
                  <a:pt x="245250" y="18716"/>
                </a:lnTo>
                <a:lnTo>
                  <a:pt x="247807" y="19125"/>
                </a:lnTo>
                <a:lnTo>
                  <a:pt x="247398" y="18716"/>
                </a:lnTo>
                <a:lnTo>
                  <a:pt x="247909" y="18102"/>
                </a:lnTo>
                <a:lnTo>
                  <a:pt x="247807" y="18000"/>
                </a:lnTo>
                <a:lnTo>
                  <a:pt x="247909" y="17898"/>
                </a:lnTo>
                <a:lnTo>
                  <a:pt x="248011" y="17898"/>
                </a:lnTo>
                <a:lnTo>
                  <a:pt x="247807" y="17693"/>
                </a:lnTo>
                <a:lnTo>
                  <a:pt x="248011" y="17795"/>
                </a:lnTo>
                <a:lnTo>
                  <a:pt x="248011" y="17489"/>
                </a:lnTo>
                <a:lnTo>
                  <a:pt x="249545" y="16773"/>
                </a:lnTo>
                <a:lnTo>
                  <a:pt x="249136" y="16568"/>
                </a:lnTo>
                <a:lnTo>
                  <a:pt x="251182" y="16977"/>
                </a:lnTo>
                <a:lnTo>
                  <a:pt x="251080" y="16670"/>
                </a:lnTo>
                <a:lnTo>
                  <a:pt x="249443" y="15852"/>
                </a:lnTo>
                <a:lnTo>
                  <a:pt x="249443" y="15852"/>
                </a:lnTo>
                <a:lnTo>
                  <a:pt x="249545" y="15955"/>
                </a:lnTo>
                <a:lnTo>
                  <a:pt x="249545" y="15955"/>
                </a:lnTo>
                <a:lnTo>
                  <a:pt x="249136" y="15750"/>
                </a:lnTo>
                <a:lnTo>
                  <a:pt x="249239" y="15750"/>
                </a:lnTo>
                <a:lnTo>
                  <a:pt x="248011" y="15034"/>
                </a:lnTo>
                <a:lnTo>
                  <a:pt x="248114" y="15239"/>
                </a:lnTo>
                <a:lnTo>
                  <a:pt x="245045" y="14830"/>
                </a:lnTo>
                <a:lnTo>
                  <a:pt x="246682" y="14625"/>
                </a:lnTo>
                <a:lnTo>
                  <a:pt x="245761" y="14420"/>
                </a:lnTo>
                <a:lnTo>
                  <a:pt x="248318" y="14420"/>
                </a:lnTo>
                <a:lnTo>
                  <a:pt x="237375" y="10125"/>
                </a:lnTo>
                <a:lnTo>
                  <a:pt x="237477" y="10227"/>
                </a:lnTo>
                <a:lnTo>
                  <a:pt x="235330" y="10023"/>
                </a:lnTo>
                <a:lnTo>
                  <a:pt x="236864" y="11148"/>
                </a:lnTo>
                <a:lnTo>
                  <a:pt x="236864" y="11148"/>
                </a:lnTo>
                <a:lnTo>
                  <a:pt x="234000" y="10330"/>
                </a:lnTo>
                <a:lnTo>
                  <a:pt x="233795" y="10432"/>
                </a:lnTo>
                <a:lnTo>
                  <a:pt x="230523" y="10432"/>
                </a:lnTo>
                <a:lnTo>
                  <a:pt x="231136" y="11352"/>
                </a:lnTo>
                <a:lnTo>
                  <a:pt x="231136" y="11352"/>
                </a:lnTo>
                <a:lnTo>
                  <a:pt x="222034" y="9205"/>
                </a:lnTo>
                <a:lnTo>
                  <a:pt x="222239" y="9205"/>
                </a:lnTo>
                <a:lnTo>
                  <a:pt x="219375" y="8591"/>
                </a:lnTo>
                <a:lnTo>
                  <a:pt x="219886" y="8489"/>
                </a:lnTo>
                <a:lnTo>
                  <a:pt x="217636" y="8080"/>
                </a:lnTo>
                <a:lnTo>
                  <a:pt x="217330" y="8591"/>
                </a:lnTo>
                <a:lnTo>
                  <a:pt x="216614" y="8489"/>
                </a:lnTo>
                <a:lnTo>
                  <a:pt x="217023" y="8489"/>
                </a:lnTo>
                <a:lnTo>
                  <a:pt x="216716" y="8182"/>
                </a:lnTo>
                <a:lnTo>
                  <a:pt x="215693" y="8182"/>
                </a:lnTo>
                <a:lnTo>
                  <a:pt x="216920" y="8080"/>
                </a:lnTo>
                <a:lnTo>
                  <a:pt x="212727" y="7670"/>
                </a:lnTo>
                <a:lnTo>
                  <a:pt x="213341" y="7875"/>
                </a:lnTo>
                <a:lnTo>
                  <a:pt x="212420" y="8080"/>
                </a:lnTo>
                <a:lnTo>
                  <a:pt x="213239" y="8182"/>
                </a:lnTo>
                <a:lnTo>
                  <a:pt x="213034" y="8284"/>
                </a:lnTo>
                <a:lnTo>
                  <a:pt x="212932" y="8386"/>
                </a:lnTo>
                <a:lnTo>
                  <a:pt x="213852" y="8795"/>
                </a:lnTo>
                <a:lnTo>
                  <a:pt x="212830" y="8795"/>
                </a:lnTo>
                <a:lnTo>
                  <a:pt x="213034" y="9000"/>
                </a:lnTo>
                <a:lnTo>
                  <a:pt x="212830" y="9000"/>
                </a:lnTo>
                <a:lnTo>
                  <a:pt x="213034" y="9102"/>
                </a:lnTo>
                <a:lnTo>
                  <a:pt x="210886" y="8693"/>
                </a:lnTo>
                <a:lnTo>
                  <a:pt x="210580" y="8898"/>
                </a:lnTo>
                <a:lnTo>
                  <a:pt x="208739" y="8591"/>
                </a:lnTo>
                <a:lnTo>
                  <a:pt x="209045" y="9000"/>
                </a:lnTo>
                <a:lnTo>
                  <a:pt x="209045" y="9409"/>
                </a:lnTo>
                <a:lnTo>
                  <a:pt x="208534" y="9307"/>
                </a:lnTo>
                <a:lnTo>
                  <a:pt x="206591" y="8693"/>
                </a:lnTo>
                <a:lnTo>
                  <a:pt x="206898" y="8591"/>
                </a:lnTo>
                <a:lnTo>
                  <a:pt x="205057" y="8080"/>
                </a:lnTo>
                <a:lnTo>
                  <a:pt x="206386" y="8284"/>
                </a:lnTo>
                <a:lnTo>
                  <a:pt x="205364" y="7977"/>
                </a:lnTo>
                <a:lnTo>
                  <a:pt x="205773" y="7773"/>
                </a:lnTo>
                <a:lnTo>
                  <a:pt x="201068" y="7057"/>
                </a:lnTo>
                <a:lnTo>
                  <a:pt x="201682" y="7364"/>
                </a:lnTo>
                <a:lnTo>
                  <a:pt x="201170" y="7568"/>
                </a:lnTo>
                <a:lnTo>
                  <a:pt x="201477" y="7670"/>
                </a:lnTo>
                <a:lnTo>
                  <a:pt x="198205" y="7159"/>
                </a:lnTo>
                <a:lnTo>
                  <a:pt x="195034" y="7159"/>
                </a:lnTo>
                <a:lnTo>
                  <a:pt x="195443" y="7261"/>
                </a:lnTo>
                <a:lnTo>
                  <a:pt x="195545" y="7568"/>
                </a:lnTo>
                <a:lnTo>
                  <a:pt x="195955" y="7875"/>
                </a:lnTo>
                <a:lnTo>
                  <a:pt x="195545" y="7670"/>
                </a:lnTo>
                <a:lnTo>
                  <a:pt x="195545" y="7568"/>
                </a:lnTo>
                <a:lnTo>
                  <a:pt x="194830" y="7159"/>
                </a:lnTo>
                <a:lnTo>
                  <a:pt x="194830" y="6955"/>
                </a:lnTo>
                <a:lnTo>
                  <a:pt x="194216" y="6750"/>
                </a:lnTo>
                <a:lnTo>
                  <a:pt x="194011" y="6955"/>
                </a:lnTo>
                <a:lnTo>
                  <a:pt x="193193" y="6750"/>
                </a:lnTo>
                <a:lnTo>
                  <a:pt x="193295" y="6750"/>
                </a:lnTo>
                <a:lnTo>
                  <a:pt x="192989" y="6648"/>
                </a:lnTo>
                <a:lnTo>
                  <a:pt x="193091" y="6750"/>
                </a:lnTo>
                <a:lnTo>
                  <a:pt x="192375" y="6955"/>
                </a:lnTo>
                <a:lnTo>
                  <a:pt x="193193" y="6955"/>
                </a:lnTo>
                <a:lnTo>
                  <a:pt x="190432" y="7773"/>
                </a:lnTo>
                <a:lnTo>
                  <a:pt x="191966" y="6648"/>
                </a:lnTo>
                <a:lnTo>
                  <a:pt x="191966" y="6443"/>
                </a:lnTo>
                <a:lnTo>
                  <a:pt x="193193" y="5830"/>
                </a:lnTo>
                <a:lnTo>
                  <a:pt x="192068" y="5216"/>
                </a:lnTo>
                <a:lnTo>
                  <a:pt x="192068" y="5216"/>
                </a:lnTo>
                <a:lnTo>
                  <a:pt x="192989" y="5523"/>
                </a:lnTo>
                <a:lnTo>
                  <a:pt x="191966" y="4909"/>
                </a:lnTo>
                <a:lnTo>
                  <a:pt x="191966" y="5114"/>
                </a:lnTo>
                <a:lnTo>
                  <a:pt x="188489" y="4602"/>
                </a:lnTo>
                <a:lnTo>
                  <a:pt x="188489" y="4602"/>
                </a:lnTo>
                <a:lnTo>
                  <a:pt x="188591" y="4705"/>
                </a:lnTo>
                <a:lnTo>
                  <a:pt x="187670" y="4705"/>
                </a:lnTo>
                <a:lnTo>
                  <a:pt x="187977" y="4398"/>
                </a:lnTo>
                <a:lnTo>
                  <a:pt x="185830" y="4295"/>
                </a:lnTo>
                <a:lnTo>
                  <a:pt x="186648" y="4091"/>
                </a:lnTo>
                <a:lnTo>
                  <a:pt x="185114" y="3784"/>
                </a:lnTo>
                <a:close/>
                <a:moveTo>
                  <a:pt x="252818" y="91125"/>
                </a:moveTo>
                <a:lnTo>
                  <a:pt x="252307" y="92455"/>
                </a:lnTo>
                <a:lnTo>
                  <a:pt x="252205" y="92352"/>
                </a:lnTo>
                <a:lnTo>
                  <a:pt x="252000" y="92966"/>
                </a:lnTo>
                <a:lnTo>
                  <a:pt x="252102" y="93170"/>
                </a:lnTo>
                <a:lnTo>
                  <a:pt x="250364" y="97875"/>
                </a:lnTo>
                <a:lnTo>
                  <a:pt x="249341" y="98080"/>
                </a:lnTo>
                <a:lnTo>
                  <a:pt x="246375" y="95727"/>
                </a:lnTo>
                <a:lnTo>
                  <a:pt x="246170" y="95011"/>
                </a:lnTo>
                <a:lnTo>
                  <a:pt x="246886" y="93580"/>
                </a:lnTo>
                <a:lnTo>
                  <a:pt x="247091" y="93682"/>
                </a:lnTo>
                <a:lnTo>
                  <a:pt x="247705" y="92761"/>
                </a:lnTo>
                <a:lnTo>
                  <a:pt x="247193" y="92455"/>
                </a:lnTo>
                <a:lnTo>
                  <a:pt x="247091" y="92864"/>
                </a:lnTo>
                <a:lnTo>
                  <a:pt x="246784" y="92352"/>
                </a:lnTo>
                <a:lnTo>
                  <a:pt x="246886" y="92148"/>
                </a:lnTo>
                <a:lnTo>
                  <a:pt x="246886" y="92148"/>
                </a:lnTo>
                <a:lnTo>
                  <a:pt x="246170" y="92557"/>
                </a:lnTo>
                <a:lnTo>
                  <a:pt x="244227" y="91841"/>
                </a:lnTo>
                <a:lnTo>
                  <a:pt x="244023" y="91841"/>
                </a:lnTo>
                <a:lnTo>
                  <a:pt x="243716" y="91534"/>
                </a:lnTo>
                <a:lnTo>
                  <a:pt x="243307" y="91534"/>
                </a:lnTo>
                <a:lnTo>
                  <a:pt x="243818" y="91841"/>
                </a:lnTo>
                <a:lnTo>
                  <a:pt x="243920" y="92455"/>
                </a:lnTo>
                <a:lnTo>
                  <a:pt x="243614" y="92659"/>
                </a:lnTo>
                <a:lnTo>
                  <a:pt x="242591" y="92455"/>
                </a:lnTo>
                <a:lnTo>
                  <a:pt x="242182" y="92966"/>
                </a:lnTo>
                <a:lnTo>
                  <a:pt x="241977" y="92864"/>
                </a:lnTo>
                <a:lnTo>
                  <a:pt x="241977" y="93068"/>
                </a:lnTo>
                <a:lnTo>
                  <a:pt x="241773" y="93068"/>
                </a:lnTo>
                <a:lnTo>
                  <a:pt x="241466" y="93375"/>
                </a:lnTo>
                <a:lnTo>
                  <a:pt x="241466" y="93784"/>
                </a:lnTo>
                <a:lnTo>
                  <a:pt x="241159" y="93989"/>
                </a:lnTo>
                <a:lnTo>
                  <a:pt x="240852" y="95011"/>
                </a:lnTo>
                <a:lnTo>
                  <a:pt x="240955" y="95318"/>
                </a:lnTo>
                <a:lnTo>
                  <a:pt x="240750" y="95625"/>
                </a:lnTo>
                <a:lnTo>
                  <a:pt x="239420" y="95727"/>
                </a:lnTo>
                <a:lnTo>
                  <a:pt x="239318" y="95727"/>
                </a:lnTo>
                <a:lnTo>
                  <a:pt x="239318" y="95011"/>
                </a:lnTo>
                <a:lnTo>
                  <a:pt x="238500" y="94193"/>
                </a:lnTo>
                <a:lnTo>
                  <a:pt x="238295" y="94500"/>
                </a:lnTo>
                <a:lnTo>
                  <a:pt x="237784" y="94602"/>
                </a:lnTo>
                <a:lnTo>
                  <a:pt x="237375" y="95114"/>
                </a:lnTo>
                <a:lnTo>
                  <a:pt x="237273" y="95011"/>
                </a:lnTo>
                <a:lnTo>
                  <a:pt x="237273" y="94705"/>
                </a:lnTo>
                <a:lnTo>
                  <a:pt x="236557" y="95932"/>
                </a:lnTo>
                <a:lnTo>
                  <a:pt x="236250" y="95727"/>
                </a:lnTo>
                <a:lnTo>
                  <a:pt x="235943" y="96443"/>
                </a:lnTo>
                <a:lnTo>
                  <a:pt x="236148" y="96341"/>
                </a:lnTo>
                <a:lnTo>
                  <a:pt x="236045" y="96545"/>
                </a:lnTo>
                <a:lnTo>
                  <a:pt x="235841" y="96648"/>
                </a:lnTo>
                <a:lnTo>
                  <a:pt x="236148" y="96955"/>
                </a:lnTo>
                <a:lnTo>
                  <a:pt x="235023" y="97057"/>
                </a:lnTo>
                <a:lnTo>
                  <a:pt x="235125" y="97670"/>
                </a:lnTo>
                <a:lnTo>
                  <a:pt x="234818" y="98080"/>
                </a:lnTo>
                <a:lnTo>
                  <a:pt x="234614" y="97364"/>
                </a:lnTo>
                <a:lnTo>
                  <a:pt x="234307" y="97159"/>
                </a:lnTo>
                <a:lnTo>
                  <a:pt x="233795" y="97568"/>
                </a:lnTo>
                <a:lnTo>
                  <a:pt x="233489" y="98795"/>
                </a:lnTo>
                <a:lnTo>
                  <a:pt x="225511" y="103193"/>
                </a:lnTo>
                <a:lnTo>
                  <a:pt x="225614" y="102477"/>
                </a:lnTo>
                <a:lnTo>
                  <a:pt x="224591" y="105034"/>
                </a:lnTo>
                <a:lnTo>
                  <a:pt x="224795" y="106466"/>
                </a:lnTo>
                <a:lnTo>
                  <a:pt x="224386" y="106977"/>
                </a:lnTo>
                <a:lnTo>
                  <a:pt x="224386" y="107386"/>
                </a:lnTo>
                <a:lnTo>
                  <a:pt x="224080" y="106875"/>
                </a:lnTo>
                <a:lnTo>
                  <a:pt x="223977" y="106977"/>
                </a:lnTo>
                <a:lnTo>
                  <a:pt x="223875" y="106977"/>
                </a:lnTo>
                <a:lnTo>
                  <a:pt x="224284" y="113318"/>
                </a:lnTo>
                <a:lnTo>
                  <a:pt x="222955" y="115261"/>
                </a:lnTo>
                <a:lnTo>
                  <a:pt x="223159" y="115364"/>
                </a:lnTo>
                <a:lnTo>
                  <a:pt x="223568" y="115773"/>
                </a:lnTo>
                <a:lnTo>
                  <a:pt x="228989" y="114852"/>
                </a:lnTo>
                <a:lnTo>
                  <a:pt x="229193" y="114955"/>
                </a:lnTo>
                <a:lnTo>
                  <a:pt x="237068" y="112500"/>
                </a:lnTo>
                <a:lnTo>
                  <a:pt x="239932" y="113216"/>
                </a:lnTo>
                <a:lnTo>
                  <a:pt x="240136" y="113523"/>
                </a:lnTo>
                <a:lnTo>
                  <a:pt x="240034" y="113727"/>
                </a:lnTo>
                <a:lnTo>
                  <a:pt x="240341" y="115364"/>
                </a:lnTo>
                <a:lnTo>
                  <a:pt x="240034" y="115568"/>
                </a:lnTo>
                <a:lnTo>
                  <a:pt x="240341" y="115977"/>
                </a:lnTo>
                <a:lnTo>
                  <a:pt x="240648" y="115977"/>
                </a:lnTo>
                <a:lnTo>
                  <a:pt x="240648" y="115670"/>
                </a:lnTo>
                <a:lnTo>
                  <a:pt x="243205" y="113523"/>
                </a:lnTo>
                <a:lnTo>
                  <a:pt x="241261" y="116284"/>
                </a:lnTo>
                <a:lnTo>
                  <a:pt x="242795" y="115159"/>
                </a:lnTo>
                <a:lnTo>
                  <a:pt x="242795" y="115977"/>
                </a:lnTo>
                <a:lnTo>
                  <a:pt x="242182" y="116693"/>
                </a:lnTo>
                <a:lnTo>
                  <a:pt x="242182" y="116693"/>
                </a:lnTo>
                <a:lnTo>
                  <a:pt x="242898" y="116489"/>
                </a:lnTo>
                <a:lnTo>
                  <a:pt x="243000" y="116591"/>
                </a:lnTo>
                <a:lnTo>
                  <a:pt x="243102" y="116591"/>
                </a:lnTo>
                <a:lnTo>
                  <a:pt x="243102" y="116693"/>
                </a:lnTo>
                <a:lnTo>
                  <a:pt x="243000" y="116591"/>
                </a:lnTo>
                <a:lnTo>
                  <a:pt x="242898" y="116591"/>
                </a:lnTo>
                <a:lnTo>
                  <a:pt x="243000" y="119148"/>
                </a:lnTo>
                <a:lnTo>
                  <a:pt x="244739" y="119864"/>
                </a:lnTo>
                <a:lnTo>
                  <a:pt x="246273" y="119352"/>
                </a:lnTo>
                <a:lnTo>
                  <a:pt x="246170" y="119352"/>
                </a:lnTo>
                <a:lnTo>
                  <a:pt x="246784" y="119148"/>
                </a:lnTo>
                <a:lnTo>
                  <a:pt x="246784" y="119148"/>
                </a:lnTo>
                <a:lnTo>
                  <a:pt x="246273" y="119557"/>
                </a:lnTo>
                <a:lnTo>
                  <a:pt x="246989" y="119557"/>
                </a:lnTo>
                <a:lnTo>
                  <a:pt x="246784" y="119761"/>
                </a:lnTo>
                <a:lnTo>
                  <a:pt x="247193" y="120375"/>
                </a:lnTo>
                <a:lnTo>
                  <a:pt x="247500" y="120068"/>
                </a:lnTo>
                <a:lnTo>
                  <a:pt x="247295" y="120068"/>
                </a:lnTo>
                <a:lnTo>
                  <a:pt x="254148" y="115057"/>
                </a:lnTo>
                <a:lnTo>
                  <a:pt x="254045" y="114955"/>
                </a:lnTo>
                <a:lnTo>
                  <a:pt x="258648" y="109432"/>
                </a:lnTo>
                <a:lnTo>
                  <a:pt x="259261" y="106773"/>
                </a:lnTo>
                <a:lnTo>
                  <a:pt x="258648" y="104932"/>
                </a:lnTo>
                <a:lnTo>
                  <a:pt x="258034" y="104420"/>
                </a:lnTo>
                <a:lnTo>
                  <a:pt x="257932" y="103193"/>
                </a:lnTo>
                <a:lnTo>
                  <a:pt x="257318" y="103193"/>
                </a:lnTo>
                <a:lnTo>
                  <a:pt x="257318" y="103091"/>
                </a:lnTo>
                <a:lnTo>
                  <a:pt x="257114" y="103091"/>
                </a:lnTo>
                <a:lnTo>
                  <a:pt x="256909" y="101148"/>
                </a:lnTo>
                <a:lnTo>
                  <a:pt x="254966" y="99614"/>
                </a:lnTo>
                <a:lnTo>
                  <a:pt x="254761" y="95318"/>
                </a:lnTo>
                <a:lnTo>
                  <a:pt x="254250" y="94807"/>
                </a:lnTo>
                <a:lnTo>
                  <a:pt x="253739" y="94909"/>
                </a:lnTo>
                <a:lnTo>
                  <a:pt x="252920" y="91227"/>
                </a:lnTo>
                <a:lnTo>
                  <a:pt x="252818" y="91125"/>
                </a:lnTo>
                <a:close/>
                <a:moveTo>
                  <a:pt x="272352" y="115466"/>
                </a:moveTo>
                <a:lnTo>
                  <a:pt x="272352" y="116591"/>
                </a:lnTo>
                <a:lnTo>
                  <a:pt x="272659" y="116386"/>
                </a:lnTo>
                <a:lnTo>
                  <a:pt x="272352" y="116693"/>
                </a:lnTo>
                <a:lnTo>
                  <a:pt x="272352" y="117511"/>
                </a:lnTo>
                <a:lnTo>
                  <a:pt x="272557" y="117000"/>
                </a:lnTo>
                <a:lnTo>
                  <a:pt x="272557" y="117307"/>
                </a:lnTo>
                <a:lnTo>
                  <a:pt x="272659" y="117205"/>
                </a:lnTo>
                <a:lnTo>
                  <a:pt x="272455" y="117716"/>
                </a:lnTo>
                <a:lnTo>
                  <a:pt x="272352" y="117614"/>
                </a:lnTo>
                <a:lnTo>
                  <a:pt x="272352" y="118125"/>
                </a:lnTo>
                <a:lnTo>
                  <a:pt x="272659" y="118227"/>
                </a:lnTo>
                <a:lnTo>
                  <a:pt x="272352" y="118330"/>
                </a:lnTo>
                <a:lnTo>
                  <a:pt x="272352" y="118227"/>
                </a:lnTo>
                <a:lnTo>
                  <a:pt x="270920" y="120170"/>
                </a:lnTo>
                <a:lnTo>
                  <a:pt x="270205" y="120477"/>
                </a:lnTo>
                <a:lnTo>
                  <a:pt x="270716" y="121398"/>
                </a:lnTo>
                <a:lnTo>
                  <a:pt x="269386" y="122523"/>
                </a:lnTo>
                <a:lnTo>
                  <a:pt x="269591" y="122420"/>
                </a:lnTo>
                <a:lnTo>
                  <a:pt x="269489" y="122625"/>
                </a:lnTo>
                <a:lnTo>
                  <a:pt x="270102" y="122625"/>
                </a:lnTo>
                <a:lnTo>
                  <a:pt x="275216" y="118739"/>
                </a:lnTo>
                <a:lnTo>
                  <a:pt x="274091" y="119148"/>
                </a:lnTo>
                <a:lnTo>
                  <a:pt x="273273" y="118739"/>
                </a:lnTo>
                <a:lnTo>
                  <a:pt x="273580" y="117818"/>
                </a:lnTo>
                <a:lnTo>
                  <a:pt x="273477" y="117818"/>
                </a:lnTo>
                <a:lnTo>
                  <a:pt x="273477" y="117614"/>
                </a:lnTo>
                <a:lnTo>
                  <a:pt x="273170" y="118330"/>
                </a:lnTo>
                <a:lnTo>
                  <a:pt x="272659" y="117920"/>
                </a:lnTo>
                <a:lnTo>
                  <a:pt x="273273" y="116284"/>
                </a:lnTo>
                <a:lnTo>
                  <a:pt x="273068" y="116386"/>
                </a:lnTo>
                <a:lnTo>
                  <a:pt x="272761" y="115875"/>
                </a:lnTo>
                <a:lnTo>
                  <a:pt x="272557" y="115977"/>
                </a:lnTo>
                <a:lnTo>
                  <a:pt x="272557" y="115977"/>
                </a:lnTo>
                <a:lnTo>
                  <a:pt x="272659" y="115466"/>
                </a:lnTo>
                <a:close/>
                <a:moveTo>
                  <a:pt x="246959" y="123166"/>
                </a:moveTo>
                <a:lnTo>
                  <a:pt x="246901" y="123224"/>
                </a:lnTo>
                <a:lnTo>
                  <a:pt x="246901" y="123224"/>
                </a:lnTo>
                <a:lnTo>
                  <a:pt x="246959" y="123166"/>
                </a:lnTo>
                <a:close/>
                <a:moveTo>
                  <a:pt x="246901" y="123224"/>
                </a:moveTo>
                <a:lnTo>
                  <a:pt x="246886" y="123239"/>
                </a:lnTo>
                <a:lnTo>
                  <a:pt x="246784" y="123443"/>
                </a:lnTo>
                <a:lnTo>
                  <a:pt x="246784" y="123443"/>
                </a:lnTo>
                <a:lnTo>
                  <a:pt x="246901" y="123224"/>
                </a:lnTo>
                <a:close/>
                <a:moveTo>
                  <a:pt x="244841" y="121807"/>
                </a:moveTo>
                <a:lnTo>
                  <a:pt x="244330" y="123341"/>
                </a:lnTo>
                <a:lnTo>
                  <a:pt x="244432" y="123341"/>
                </a:lnTo>
                <a:lnTo>
                  <a:pt x="244330" y="123648"/>
                </a:lnTo>
                <a:lnTo>
                  <a:pt x="244227" y="123443"/>
                </a:lnTo>
                <a:lnTo>
                  <a:pt x="244330" y="124466"/>
                </a:lnTo>
                <a:lnTo>
                  <a:pt x="244023" y="124670"/>
                </a:lnTo>
                <a:lnTo>
                  <a:pt x="244739" y="124670"/>
                </a:lnTo>
                <a:lnTo>
                  <a:pt x="245659" y="123955"/>
                </a:lnTo>
                <a:lnTo>
                  <a:pt x="245557" y="124159"/>
                </a:lnTo>
                <a:lnTo>
                  <a:pt x="245557" y="124159"/>
                </a:lnTo>
                <a:lnTo>
                  <a:pt x="245966" y="124057"/>
                </a:lnTo>
                <a:lnTo>
                  <a:pt x="245761" y="124364"/>
                </a:lnTo>
                <a:lnTo>
                  <a:pt x="246901" y="123224"/>
                </a:lnTo>
                <a:lnTo>
                  <a:pt x="247602" y="121909"/>
                </a:lnTo>
                <a:lnTo>
                  <a:pt x="246375" y="122318"/>
                </a:lnTo>
                <a:lnTo>
                  <a:pt x="244841" y="121807"/>
                </a:lnTo>
                <a:close/>
                <a:moveTo>
                  <a:pt x="265623" y="124957"/>
                </a:moveTo>
                <a:lnTo>
                  <a:pt x="265500" y="124977"/>
                </a:lnTo>
                <a:lnTo>
                  <a:pt x="265705" y="124977"/>
                </a:lnTo>
                <a:lnTo>
                  <a:pt x="265623" y="124957"/>
                </a:lnTo>
                <a:close/>
                <a:moveTo>
                  <a:pt x="268568" y="121705"/>
                </a:moveTo>
                <a:lnTo>
                  <a:pt x="265091" y="124057"/>
                </a:lnTo>
                <a:lnTo>
                  <a:pt x="265193" y="123852"/>
                </a:lnTo>
                <a:lnTo>
                  <a:pt x="265193" y="123852"/>
                </a:lnTo>
                <a:lnTo>
                  <a:pt x="264784" y="124159"/>
                </a:lnTo>
                <a:lnTo>
                  <a:pt x="264580" y="124261"/>
                </a:lnTo>
                <a:lnTo>
                  <a:pt x="264375" y="124261"/>
                </a:lnTo>
                <a:lnTo>
                  <a:pt x="264375" y="124364"/>
                </a:lnTo>
                <a:lnTo>
                  <a:pt x="260489" y="126102"/>
                </a:lnTo>
                <a:lnTo>
                  <a:pt x="260489" y="126102"/>
                </a:lnTo>
                <a:lnTo>
                  <a:pt x="260591" y="126000"/>
                </a:lnTo>
                <a:lnTo>
                  <a:pt x="259466" y="126818"/>
                </a:lnTo>
                <a:lnTo>
                  <a:pt x="259670" y="126818"/>
                </a:lnTo>
                <a:lnTo>
                  <a:pt x="259364" y="126920"/>
                </a:lnTo>
                <a:lnTo>
                  <a:pt x="259568" y="126920"/>
                </a:lnTo>
                <a:lnTo>
                  <a:pt x="259063" y="127173"/>
                </a:lnTo>
                <a:lnTo>
                  <a:pt x="259063" y="127173"/>
                </a:lnTo>
                <a:lnTo>
                  <a:pt x="259159" y="127125"/>
                </a:lnTo>
                <a:lnTo>
                  <a:pt x="258955" y="127330"/>
                </a:lnTo>
                <a:lnTo>
                  <a:pt x="259261" y="127227"/>
                </a:lnTo>
                <a:lnTo>
                  <a:pt x="258955" y="127432"/>
                </a:lnTo>
                <a:lnTo>
                  <a:pt x="259670" y="127636"/>
                </a:lnTo>
                <a:lnTo>
                  <a:pt x="259875" y="127841"/>
                </a:lnTo>
                <a:lnTo>
                  <a:pt x="265295" y="124875"/>
                </a:lnTo>
                <a:lnTo>
                  <a:pt x="265623" y="124957"/>
                </a:lnTo>
                <a:lnTo>
                  <a:pt x="265623" y="124957"/>
                </a:lnTo>
                <a:lnTo>
                  <a:pt x="266114" y="124875"/>
                </a:lnTo>
                <a:lnTo>
                  <a:pt x="266011" y="124670"/>
                </a:lnTo>
                <a:lnTo>
                  <a:pt x="265909" y="124670"/>
                </a:lnTo>
                <a:lnTo>
                  <a:pt x="269284" y="122318"/>
                </a:lnTo>
                <a:lnTo>
                  <a:pt x="268875" y="122420"/>
                </a:lnTo>
                <a:lnTo>
                  <a:pt x="268875" y="122420"/>
                </a:lnTo>
                <a:lnTo>
                  <a:pt x="269080" y="122318"/>
                </a:lnTo>
                <a:lnTo>
                  <a:pt x="269284" y="122216"/>
                </a:lnTo>
                <a:lnTo>
                  <a:pt x="269284" y="122216"/>
                </a:lnTo>
                <a:lnTo>
                  <a:pt x="268670" y="122420"/>
                </a:lnTo>
                <a:lnTo>
                  <a:pt x="269080" y="122114"/>
                </a:lnTo>
                <a:lnTo>
                  <a:pt x="268159" y="122420"/>
                </a:lnTo>
                <a:lnTo>
                  <a:pt x="268261" y="122011"/>
                </a:lnTo>
                <a:lnTo>
                  <a:pt x="268568" y="121705"/>
                </a:lnTo>
                <a:close/>
                <a:moveTo>
                  <a:pt x="76909" y="132648"/>
                </a:moveTo>
                <a:lnTo>
                  <a:pt x="77216" y="132852"/>
                </a:lnTo>
                <a:lnTo>
                  <a:pt x="77011" y="132955"/>
                </a:lnTo>
                <a:lnTo>
                  <a:pt x="77216" y="133057"/>
                </a:lnTo>
                <a:lnTo>
                  <a:pt x="76807" y="133261"/>
                </a:lnTo>
                <a:lnTo>
                  <a:pt x="77625" y="133057"/>
                </a:lnTo>
                <a:lnTo>
                  <a:pt x="77830" y="132750"/>
                </a:lnTo>
                <a:lnTo>
                  <a:pt x="76909" y="132648"/>
                </a:lnTo>
                <a:close/>
                <a:moveTo>
                  <a:pt x="78136" y="132545"/>
                </a:moveTo>
                <a:lnTo>
                  <a:pt x="78136" y="133261"/>
                </a:lnTo>
                <a:lnTo>
                  <a:pt x="78648" y="133364"/>
                </a:lnTo>
                <a:lnTo>
                  <a:pt x="78545" y="133159"/>
                </a:lnTo>
                <a:lnTo>
                  <a:pt x="78852" y="133057"/>
                </a:lnTo>
                <a:lnTo>
                  <a:pt x="78955" y="132852"/>
                </a:lnTo>
                <a:lnTo>
                  <a:pt x="79057" y="132750"/>
                </a:lnTo>
                <a:lnTo>
                  <a:pt x="78750" y="132852"/>
                </a:lnTo>
                <a:lnTo>
                  <a:pt x="78443" y="132648"/>
                </a:lnTo>
                <a:lnTo>
                  <a:pt x="78545" y="132648"/>
                </a:lnTo>
                <a:lnTo>
                  <a:pt x="78136" y="132545"/>
                </a:lnTo>
                <a:close/>
                <a:moveTo>
                  <a:pt x="78136" y="133261"/>
                </a:moveTo>
                <a:lnTo>
                  <a:pt x="78136" y="133568"/>
                </a:lnTo>
                <a:lnTo>
                  <a:pt x="78341" y="133364"/>
                </a:lnTo>
                <a:lnTo>
                  <a:pt x="78136" y="133261"/>
                </a:lnTo>
                <a:close/>
                <a:moveTo>
                  <a:pt x="68830" y="133875"/>
                </a:moveTo>
                <a:lnTo>
                  <a:pt x="67970" y="133970"/>
                </a:lnTo>
                <a:lnTo>
                  <a:pt x="67970" y="133970"/>
                </a:lnTo>
                <a:lnTo>
                  <a:pt x="68114" y="133875"/>
                </a:lnTo>
                <a:close/>
                <a:moveTo>
                  <a:pt x="63920" y="8386"/>
                </a:moveTo>
                <a:lnTo>
                  <a:pt x="62795" y="8795"/>
                </a:lnTo>
                <a:lnTo>
                  <a:pt x="63000" y="8795"/>
                </a:lnTo>
                <a:lnTo>
                  <a:pt x="62182" y="9000"/>
                </a:lnTo>
                <a:lnTo>
                  <a:pt x="61568" y="10330"/>
                </a:lnTo>
                <a:lnTo>
                  <a:pt x="62693" y="10534"/>
                </a:lnTo>
                <a:lnTo>
                  <a:pt x="62693" y="10636"/>
                </a:lnTo>
                <a:lnTo>
                  <a:pt x="62386" y="10739"/>
                </a:lnTo>
                <a:lnTo>
                  <a:pt x="62591" y="10636"/>
                </a:lnTo>
                <a:lnTo>
                  <a:pt x="61977" y="10841"/>
                </a:lnTo>
                <a:lnTo>
                  <a:pt x="62080" y="10841"/>
                </a:lnTo>
                <a:lnTo>
                  <a:pt x="61568" y="11148"/>
                </a:lnTo>
                <a:lnTo>
                  <a:pt x="62182" y="11250"/>
                </a:lnTo>
                <a:lnTo>
                  <a:pt x="60136" y="12068"/>
                </a:lnTo>
                <a:lnTo>
                  <a:pt x="59727" y="12784"/>
                </a:lnTo>
                <a:lnTo>
                  <a:pt x="59216" y="12784"/>
                </a:lnTo>
                <a:lnTo>
                  <a:pt x="59216" y="13091"/>
                </a:lnTo>
                <a:lnTo>
                  <a:pt x="59114" y="12682"/>
                </a:lnTo>
                <a:lnTo>
                  <a:pt x="59420" y="12682"/>
                </a:lnTo>
                <a:lnTo>
                  <a:pt x="59727" y="12477"/>
                </a:lnTo>
                <a:lnTo>
                  <a:pt x="59420" y="12477"/>
                </a:lnTo>
                <a:lnTo>
                  <a:pt x="60239" y="11557"/>
                </a:lnTo>
                <a:lnTo>
                  <a:pt x="59523" y="11761"/>
                </a:lnTo>
                <a:lnTo>
                  <a:pt x="59523" y="11761"/>
                </a:lnTo>
                <a:lnTo>
                  <a:pt x="59932" y="11557"/>
                </a:lnTo>
                <a:lnTo>
                  <a:pt x="59523" y="11557"/>
                </a:lnTo>
                <a:lnTo>
                  <a:pt x="59420" y="11352"/>
                </a:lnTo>
                <a:lnTo>
                  <a:pt x="58602" y="11455"/>
                </a:lnTo>
                <a:lnTo>
                  <a:pt x="58500" y="11864"/>
                </a:lnTo>
                <a:lnTo>
                  <a:pt x="59114" y="11966"/>
                </a:lnTo>
                <a:lnTo>
                  <a:pt x="58500" y="12068"/>
                </a:lnTo>
                <a:lnTo>
                  <a:pt x="58295" y="11761"/>
                </a:lnTo>
                <a:lnTo>
                  <a:pt x="58295" y="11966"/>
                </a:lnTo>
                <a:lnTo>
                  <a:pt x="54307" y="11557"/>
                </a:lnTo>
                <a:lnTo>
                  <a:pt x="53795" y="11045"/>
                </a:lnTo>
                <a:lnTo>
                  <a:pt x="51750" y="11557"/>
                </a:lnTo>
                <a:lnTo>
                  <a:pt x="54000" y="11250"/>
                </a:lnTo>
                <a:lnTo>
                  <a:pt x="54000" y="11250"/>
                </a:lnTo>
                <a:lnTo>
                  <a:pt x="52057" y="11966"/>
                </a:lnTo>
                <a:lnTo>
                  <a:pt x="51239" y="13193"/>
                </a:lnTo>
                <a:lnTo>
                  <a:pt x="50932" y="12068"/>
                </a:lnTo>
                <a:lnTo>
                  <a:pt x="50727" y="11966"/>
                </a:lnTo>
                <a:lnTo>
                  <a:pt x="50625" y="11864"/>
                </a:lnTo>
                <a:lnTo>
                  <a:pt x="46943" y="11864"/>
                </a:lnTo>
                <a:lnTo>
                  <a:pt x="48375" y="11455"/>
                </a:lnTo>
                <a:lnTo>
                  <a:pt x="42341" y="10636"/>
                </a:lnTo>
                <a:lnTo>
                  <a:pt x="42852" y="10330"/>
                </a:lnTo>
                <a:lnTo>
                  <a:pt x="43057" y="9920"/>
                </a:lnTo>
                <a:lnTo>
                  <a:pt x="42545" y="10023"/>
                </a:lnTo>
                <a:lnTo>
                  <a:pt x="42750" y="10125"/>
                </a:lnTo>
                <a:lnTo>
                  <a:pt x="41420" y="10636"/>
                </a:lnTo>
                <a:lnTo>
                  <a:pt x="41420" y="9920"/>
                </a:lnTo>
                <a:lnTo>
                  <a:pt x="40909" y="9716"/>
                </a:lnTo>
                <a:lnTo>
                  <a:pt x="40909" y="9716"/>
                </a:lnTo>
                <a:lnTo>
                  <a:pt x="41011" y="9818"/>
                </a:lnTo>
                <a:lnTo>
                  <a:pt x="41114" y="9818"/>
                </a:lnTo>
                <a:lnTo>
                  <a:pt x="39580" y="10330"/>
                </a:lnTo>
                <a:lnTo>
                  <a:pt x="39989" y="10125"/>
                </a:lnTo>
                <a:lnTo>
                  <a:pt x="37841" y="10739"/>
                </a:lnTo>
                <a:lnTo>
                  <a:pt x="38045" y="10534"/>
                </a:lnTo>
                <a:lnTo>
                  <a:pt x="37739" y="10636"/>
                </a:lnTo>
                <a:lnTo>
                  <a:pt x="37841" y="10636"/>
                </a:lnTo>
                <a:lnTo>
                  <a:pt x="36409" y="11045"/>
                </a:lnTo>
                <a:lnTo>
                  <a:pt x="36102" y="11045"/>
                </a:lnTo>
                <a:lnTo>
                  <a:pt x="35898" y="11148"/>
                </a:lnTo>
                <a:lnTo>
                  <a:pt x="35898" y="11045"/>
                </a:lnTo>
                <a:lnTo>
                  <a:pt x="36102" y="11045"/>
                </a:lnTo>
                <a:lnTo>
                  <a:pt x="39682" y="9920"/>
                </a:lnTo>
                <a:lnTo>
                  <a:pt x="37330" y="10330"/>
                </a:lnTo>
                <a:lnTo>
                  <a:pt x="37432" y="10330"/>
                </a:lnTo>
                <a:lnTo>
                  <a:pt x="35795" y="10739"/>
                </a:lnTo>
                <a:lnTo>
                  <a:pt x="36307" y="10534"/>
                </a:lnTo>
                <a:lnTo>
                  <a:pt x="34466" y="10841"/>
                </a:lnTo>
                <a:lnTo>
                  <a:pt x="34670" y="10943"/>
                </a:lnTo>
                <a:lnTo>
                  <a:pt x="34364" y="11045"/>
                </a:lnTo>
                <a:lnTo>
                  <a:pt x="34568" y="11148"/>
                </a:lnTo>
                <a:lnTo>
                  <a:pt x="25466" y="9716"/>
                </a:lnTo>
                <a:lnTo>
                  <a:pt x="25773" y="9614"/>
                </a:lnTo>
                <a:lnTo>
                  <a:pt x="25466" y="9614"/>
                </a:lnTo>
                <a:lnTo>
                  <a:pt x="25466" y="9511"/>
                </a:lnTo>
                <a:lnTo>
                  <a:pt x="25364" y="9511"/>
                </a:lnTo>
                <a:lnTo>
                  <a:pt x="25773" y="9409"/>
                </a:lnTo>
                <a:lnTo>
                  <a:pt x="24239" y="9307"/>
                </a:lnTo>
                <a:lnTo>
                  <a:pt x="24341" y="9205"/>
                </a:lnTo>
                <a:lnTo>
                  <a:pt x="23318" y="9409"/>
                </a:lnTo>
                <a:lnTo>
                  <a:pt x="23318" y="9307"/>
                </a:lnTo>
                <a:lnTo>
                  <a:pt x="24034" y="9102"/>
                </a:lnTo>
                <a:lnTo>
                  <a:pt x="23625" y="9000"/>
                </a:lnTo>
                <a:lnTo>
                  <a:pt x="23727" y="8898"/>
                </a:lnTo>
                <a:lnTo>
                  <a:pt x="23727" y="8898"/>
                </a:lnTo>
                <a:lnTo>
                  <a:pt x="21068" y="9409"/>
                </a:lnTo>
                <a:lnTo>
                  <a:pt x="21068" y="9409"/>
                </a:lnTo>
                <a:lnTo>
                  <a:pt x="21273" y="9307"/>
                </a:lnTo>
                <a:lnTo>
                  <a:pt x="20455" y="9511"/>
                </a:lnTo>
                <a:lnTo>
                  <a:pt x="20761" y="9614"/>
                </a:lnTo>
                <a:lnTo>
                  <a:pt x="20148" y="9818"/>
                </a:lnTo>
                <a:lnTo>
                  <a:pt x="20045" y="9818"/>
                </a:lnTo>
                <a:lnTo>
                  <a:pt x="20455" y="9614"/>
                </a:lnTo>
                <a:lnTo>
                  <a:pt x="18637" y="9901"/>
                </a:lnTo>
                <a:lnTo>
                  <a:pt x="18637" y="9901"/>
                </a:lnTo>
                <a:lnTo>
                  <a:pt x="13295" y="11455"/>
                </a:lnTo>
                <a:lnTo>
                  <a:pt x="13398" y="11455"/>
                </a:lnTo>
                <a:lnTo>
                  <a:pt x="13193" y="11557"/>
                </a:lnTo>
                <a:lnTo>
                  <a:pt x="14011" y="12273"/>
                </a:lnTo>
                <a:lnTo>
                  <a:pt x="13909" y="12682"/>
                </a:lnTo>
                <a:lnTo>
                  <a:pt x="14625" y="12580"/>
                </a:lnTo>
                <a:lnTo>
                  <a:pt x="14625" y="12580"/>
                </a:lnTo>
                <a:lnTo>
                  <a:pt x="14523" y="12682"/>
                </a:lnTo>
                <a:lnTo>
                  <a:pt x="14932" y="12682"/>
                </a:lnTo>
                <a:lnTo>
                  <a:pt x="14523" y="12989"/>
                </a:lnTo>
                <a:lnTo>
                  <a:pt x="15341" y="13091"/>
                </a:lnTo>
                <a:lnTo>
                  <a:pt x="14727" y="13193"/>
                </a:lnTo>
                <a:lnTo>
                  <a:pt x="14523" y="12989"/>
                </a:lnTo>
                <a:lnTo>
                  <a:pt x="14420" y="12886"/>
                </a:lnTo>
                <a:lnTo>
                  <a:pt x="14420" y="12784"/>
                </a:lnTo>
                <a:lnTo>
                  <a:pt x="14114" y="12989"/>
                </a:lnTo>
                <a:lnTo>
                  <a:pt x="14114" y="13295"/>
                </a:lnTo>
                <a:lnTo>
                  <a:pt x="14523" y="13295"/>
                </a:lnTo>
                <a:lnTo>
                  <a:pt x="14420" y="13398"/>
                </a:lnTo>
                <a:lnTo>
                  <a:pt x="12375" y="13398"/>
                </a:lnTo>
                <a:lnTo>
                  <a:pt x="12886" y="13091"/>
                </a:lnTo>
                <a:lnTo>
                  <a:pt x="11250" y="13398"/>
                </a:lnTo>
                <a:lnTo>
                  <a:pt x="11352" y="13398"/>
                </a:lnTo>
                <a:lnTo>
                  <a:pt x="9205" y="13909"/>
                </a:lnTo>
                <a:lnTo>
                  <a:pt x="9818" y="14216"/>
                </a:lnTo>
                <a:lnTo>
                  <a:pt x="9102" y="14318"/>
                </a:lnTo>
                <a:lnTo>
                  <a:pt x="9205" y="14523"/>
                </a:lnTo>
                <a:lnTo>
                  <a:pt x="9102" y="14932"/>
                </a:lnTo>
                <a:lnTo>
                  <a:pt x="11045" y="14932"/>
                </a:lnTo>
                <a:lnTo>
                  <a:pt x="11045" y="15034"/>
                </a:lnTo>
                <a:lnTo>
                  <a:pt x="12580" y="14625"/>
                </a:lnTo>
                <a:lnTo>
                  <a:pt x="12784" y="14830"/>
                </a:lnTo>
                <a:lnTo>
                  <a:pt x="12068" y="15034"/>
                </a:lnTo>
                <a:lnTo>
                  <a:pt x="11659" y="15648"/>
                </a:lnTo>
                <a:lnTo>
                  <a:pt x="10534" y="15852"/>
                </a:lnTo>
                <a:lnTo>
                  <a:pt x="8795" y="16261"/>
                </a:lnTo>
                <a:lnTo>
                  <a:pt x="8489" y="16159"/>
                </a:lnTo>
                <a:lnTo>
                  <a:pt x="7745" y="16624"/>
                </a:lnTo>
                <a:lnTo>
                  <a:pt x="7745" y="16624"/>
                </a:lnTo>
                <a:lnTo>
                  <a:pt x="5727" y="17489"/>
                </a:lnTo>
                <a:lnTo>
                  <a:pt x="5830" y="17489"/>
                </a:lnTo>
                <a:lnTo>
                  <a:pt x="5420" y="17693"/>
                </a:lnTo>
                <a:lnTo>
                  <a:pt x="5625" y="17693"/>
                </a:lnTo>
                <a:lnTo>
                  <a:pt x="5318" y="17898"/>
                </a:lnTo>
                <a:lnTo>
                  <a:pt x="5420" y="17898"/>
                </a:lnTo>
                <a:lnTo>
                  <a:pt x="5318" y="18102"/>
                </a:lnTo>
                <a:lnTo>
                  <a:pt x="5318" y="18102"/>
                </a:lnTo>
                <a:lnTo>
                  <a:pt x="5727" y="17898"/>
                </a:lnTo>
                <a:lnTo>
                  <a:pt x="5625" y="18000"/>
                </a:lnTo>
                <a:lnTo>
                  <a:pt x="5727" y="18000"/>
                </a:lnTo>
                <a:lnTo>
                  <a:pt x="5625" y="18102"/>
                </a:lnTo>
                <a:lnTo>
                  <a:pt x="5830" y="18102"/>
                </a:lnTo>
                <a:lnTo>
                  <a:pt x="5420" y="18205"/>
                </a:lnTo>
                <a:lnTo>
                  <a:pt x="6545" y="18307"/>
                </a:lnTo>
                <a:lnTo>
                  <a:pt x="6239" y="18307"/>
                </a:lnTo>
                <a:lnTo>
                  <a:pt x="6443" y="18409"/>
                </a:lnTo>
                <a:lnTo>
                  <a:pt x="6034" y="18614"/>
                </a:lnTo>
                <a:lnTo>
                  <a:pt x="6034" y="18614"/>
                </a:lnTo>
                <a:lnTo>
                  <a:pt x="6136" y="18409"/>
                </a:lnTo>
                <a:lnTo>
                  <a:pt x="5625" y="18511"/>
                </a:lnTo>
                <a:lnTo>
                  <a:pt x="5625" y="18307"/>
                </a:lnTo>
                <a:lnTo>
                  <a:pt x="4807" y="18614"/>
                </a:lnTo>
                <a:lnTo>
                  <a:pt x="5011" y="18614"/>
                </a:lnTo>
                <a:lnTo>
                  <a:pt x="5011" y="19227"/>
                </a:lnTo>
                <a:lnTo>
                  <a:pt x="7466" y="18511"/>
                </a:lnTo>
                <a:lnTo>
                  <a:pt x="7466" y="18511"/>
                </a:lnTo>
                <a:lnTo>
                  <a:pt x="5727" y="19943"/>
                </a:lnTo>
                <a:lnTo>
                  <a:pt x="5932" y="19943"/>
                </a:lnTo>
                <a:lnTo>
                  <a:pt x="5011" y="20352"/>
                </a:lnTo>
                <a:lnTo>
                  <a:pt x="6750" y="20045"/>
                </a:lnTo>
                <a:lnTo>
                  <a:pt x="7159" y="20352"/>
                </a:lnTo>
                <a:lnTo>
                  <a:pt x="8386" y="20045"/>
                </a:lnTo>
                <a:lnTo>
                  <a:pt x="8386" y="20045"/>
                </a:lnTo>
                <a:lnTo>
                  <a:pt x="7875" y="20352"/>
                </a:lnTo>
                <a:lnTo>
                  <a:pt x="7875" y="20352"/>
                </a:lnTo>
                <a:lnTo>
                  <a:pt x="9511" y="19943"/>
                </a:lnTo>
                <a:lnTo>
                  <a:pt x="8080" y="20761"/>
                </a:lnTo>
                <a:lnTo>
                  <a:pt x="8182" y="20864"/>
                </a:lnTo>
                <a:lnTo>
                  <a:pt x="5523" y="22193"/>
                </a:lnTo>
                <a:lnTo>
                  <a:pt x="5523" y="22091"/>
                </a:lnTo>
                <a:lnTo>
                  <a:pt x="3375" y="22909"/>
                </a:lnTo>
                <a:lnTo>
                  <a:pt x="3375" y="23114"/>
                </a:lnTo>
                <a:lnTo>
                  <a:pt x="3170" y="23011"/>
                </a:lnTo>
                <a:lnTo>
                  <a:pt x="2966" y="23114"/>
                </a:lnTo>
                <a:lnTo>
                  <a:pt x="2966" y="23114"/>
                </a:lnTo>
                <a:lnTo>
                  <a:pt x="3170" y="22909"/>
                </a:lnTo>
                <a:lnTo>
                  <a:pt x="2864" y="23011"/>
                </a:lnTo>
                <a:lnTo>
                  <a:pt x="2864" y="23011"/>
                </a:lnTo>
                <a:lnTo>
                  <a:pt x="2966" y="22909"/>
                </a:lnTo>
                <a:lnTo>
                  <a:pt x="1120" y="23634"/>
                </a:lnTo>
                <a:lnTo>
                  <a:pt x="1120" y="23634"/>
                </a:lnTo>
                <a:lnTo>
                  <a:pt x="1023" y="23830"/>
                </a:lnTo>
                <a:lnTo>
                  <a:pt x="2276" y="23472"/>
                </a:lnTo>
                <a:lnTo>
                  <a:pt x="2276" y="23472"/>
                </a:lnTo>
                <a:lnTo>
                  <a:pt x="3886" y="23114"/>
                </a:lnTo>
                <a:lnTo>
                  <a:pt x="3682" y="23318"/>
                </a:lnTo>
                <a:lnTo>
                  <a:pt x="5069" y="22823"/>
                </a:lnTo>
                <a:lnTo>
                  <a:pt x="5069" y="22823"/>
                </a:lnTo>
                <a:lnTo>
                  <a:pt x="5216" y="22602"/>
                </a:lnTo>
                <a:lnTo>
                  <a:pt x="5932" y="22398"/>
                </a:lnTo>
                <a:lnTo>
                  <a:pt x="5830" y="22398"/>
                </a:lnTo>
                <a:lnTo>
                  <a:pt x="10534" y="20761"/>
                </a:lnTo>
                <a:lnTo>
                  <a:pt x="10432" y="20761"/>
                </a:lnTo>
                <a:lnTo>
                  <a:pt x="11352" y="20352"/>
                </a:lnTo>
                <a:lnTo>
                  <a:pt x="11455" y="19943"/>
                </a:lnTo>
                <a:lnTo>
                  <a:pt x="12580" y="19330"/>
                </a:lnTo>
                <a:lnTo>
                  <a:pt x="12580" y="19432"/>
                </a:lnTo>
                <a:lnTo>
                  <a:pt x="12886" y="19330"/>
                </a:lnTo>
                <a:lnTo>
                  <a:pt x="12886" y="19227"/>
                </a:lnTo>
                <a:lnTo>
                  <a:pt x="17386" y="17693"/>
                </a:lnTo>
                <a:lnTo>
                  <a:pt x="16568" y="18102"/>
                </a:lnTo>
                <a:lnTo>
                  <a:pt x="16875" y="18205"/>
                </a:lnTo>
                <a:lnTo>
                  <a:pt x="16875" y="18307"/>
                </a:lnTo>
                <a:lnTo>
                  <a:pt x="14011" y="19125"/>
                </a:lnTo>
                <a:lnTo>
                  <a:pt x="14318" y="19330"/>
                </a:lnTo>
                <a:lnTo>
                  <a:pt x="13193" y="19841"/>
                </a:lnTo>
                <a:lnTo>
                  <a:pt x="15443" y="19227"/>
                </a:lnTo>
                <a:lnTo>
                  <a:pt x="15443" y="19227"/>
                </a:lnTo>
                <a:lnTo>
                  <a:pt x="15341" y="19330"/>
                </a:lnTo>
                <a:lnTo>
                  <a:pt x="15852" y="19023"/>
                </a:lnTo>
                <a:lnTo>
                  <a:pt x="15852" y="19125"/>
                </a:lnTo>
                <a:lnTo>
                  <a:pt x="17284" y="18614"/>
                </a:lnTo>
                <a:lnTo>
                  <a:pt x="16875" y="18614"/>
                </a:lnTo>
                <a:lnTo>
                  <a:pt x="17284" y="18409"/>
                </a:lnTo>
                <a:lnTo>
                  <a:pt x="17182" y="18409"/>
                </a:lnTo>
                <a:lnTo>
                  <a:pt x="17554" y="18186"/>
                </a:lnTo>
                <a:lnTo>
                  <a:pt x="17554" y="18186"/>
                </a:lnTo>
                <a:lnTo>
                  <a:pt x="18205" y="18000"/>
                </a:lnTo>
                <a:lnTo>
                  <a:pt x="18205" y="18000"/>
                </a:lnTo>
                <a:lnTo>
                  <a:pt x="17795" y="18307"/>
                </a:lnTo>
                <a:lnTo>
                  <a:pt x="19125" y="18102"/>
                </a:lnTo>
                <a:lnTo>
                  <a:pt x="18614" y="18409"/>
                </a:lnTo>
                <a:lnTo>
                  <a:pt x="18818" y="18409"/>
                </a:lnTo>
                <a:lnTo>
                  <a:pt x="18818" y="18511"/>
                </a:lnTo>
                <a:lnTo>
                  <a:pt x="19125" y="18511"/>
                </a:lnTo>
                <a:lnTo>
                  <a:pt x="18818" y="18716"/>
                </a:lnTo>
                <a:lnTo>
                  <a:pt x="19227" y="18716"/>
                </a:lnTo>
                <a:lnTo>
                  <a:pt x="19841" y="18511"/>
                </a:lnTo>
                <a:lnTo>
                  <a:pt x="19432" y="18920"/>
                </a:lnTo>
                <a:lnTo>
                  <a:pt x="19636" y="19125"/>
                </a:lnTo>
                <a:lnTo>
                  <a:pt x="21682" y="19023"/>
                </a:lnTo>
                <a:lnTo>
                  <a:pt x="21682" y="19023"/>
                </a:lnTo>
                <a:lnTo>
                  <a:pt x="21477" y="19227"/>
                </a:lnTo>
                <a:lnTo>
                  <a:pt x="23216" y="19227"/>
                </a:lnTo>
                <a:lnTo>
                  <a:pt x="22295" y="19534"/>
                </a:lnTo>
                <a:lnTo>
                  <a:pt x="22909" y="19943"/>
                </a:lnTo>
                <a:lnTo>
                  <a:pt x="22807" y="19943"/>
                </a:lnTo>
                <a:lnTo>
                  <a:pt x="23216" y="20659"/>
                </a:lnTo>
                <a:lnTo>
                  <a:pt x="23830" y="20659"/>
                </a:lnTo>
                <a:lnTo>
                  <a:pt x="23830" y="20455"/>
                </a:lnTo>
                <a:lnTo>
                  <a:pt x="24034" y="20352"/>
                </a:lnTo>
                <a:lnTo>
                  <a:pt x="23625" y="20148"/>
                </a:lnTo>
                <a:lnTo>
                  <a:pt x="24545" y="20045"/>
                </a:lnTo>
                <a:lnTo>
                  <a:pt x="24443" y="20148"/>
                </a:lnTo>
                <a:lnTo>
                  <a:pt x="24648" y="20148"/>
                </a:lnTo>
                <a:lnTo>
                  <a:pt x="24136" y="20659"/>
                </a:lnTo>
                <a:lnTo>
                  <a:pt x="24545" y="20761"/>
                </a:lnTo>
                <a:lnTo>
                  <a:pt x="25466" y="19636"/>
                </a:lnTo>
                <a:lnTo>
                  <a:pt x="24955" y="20557"/>
                </a:lnTo>
                <a:lnTo>
                  <a:pt x="25159" y="20761"/>
                </a:lnTo>
                <a:lnTo>
                  <a:pt x="25670" y="20557"/>
                </a:lnTo>
                <a:lnTo>
                  <a:pt x="25159" y="20966"/>
                </a:lnTo>
                <a:lnTo>
                  <a:pt x="25568" y="21170"/>
                </a:lnTo>
                <a:lnTo>
                  <a:pt x="24750" y="21784"/>
                </a:lnTo>
                <a:lnTo>
                  <a:pt x="25159" y="21886"/>
                </a:lnTo>
                <a:lnTo>
                  <a:pt x="25159" y="22193"/>
                </a:lnTo>
                <a:lnTo>
                  <a:pt x="25057" y="22295"/>
                </a:lnTo>
                <a:lnTo>
                  <a:pt x="25364" y="22705"/>
                </a:lnTo>
                <a:lnTo>
                  <a:pt x="24648" y="23114"/>
                </a:lnTo>
                <a:lnTo>
                  <a:pt x="24545" y="23420"/>
                </a:lnTo>
                <a:lnTo>
                  <a:pt x="25670" y="22807"/>
                </a:lnTo>
                <a:lnTo>
                  <a:pt x="24750" y="24136"/>
                </a:lnTo>
                <a:lnTo>
                  <a:pt x="26284" y="23011"/>
                </a:lnTo>
                <a:lnTo>
                  <a:pt x="26284" y="23011"/>
                </a:lnTo>
                <a:lnTo>
                  <a:pt x="25568" y="23830"/>
                </a:lnTo>
                <a:lnTo>
                  <a:pt x="25568" y="23830"/>
                </a:lnTo>
                <a:lnTo>
                  <a:pt x="26182" y="23318"/>
                </a:lnTo>
                <a:lnTo>
                  <a:pt x="26182" y="23495"/>
                </a:lnTo>
                <a:lnTo>
                  <a:pt x="26182" y="23495"/>
                </a:lnTo>
                <a:lnTo>
                  <a:pt x="24750" y="24545"/>
                </a:lnTo>
                <a:lnTo>
                  <a:pt x="25159" y="24648"/>
                </a:lnTo>
                <a:lnTo>
                  <a:pt x="24443" y="25364"/>
                </a:lnTo>
                <a:lnTo>
                  <a:pt x="24443" y="25568"/>
                </a:lnTo>
                <a:lnTo>
                  <a:pt x="25261" y="25261"/>
                </a:lnTo>
                <a:lnTo>
                  <a:pt x="25364" y="25159"/>
                </a:lnTo>
                <a:lnTo>
                  <a:pt x="25773" y="25057"/>
                </a:lnTo>
                <a:lnTo>
                  <a:pt x="25364" y="25261"/>
                </a:lnTo>
                <a:lnTo>
                  <a:pt x="25773" y="25568"/>
                </a:lnTo>
                <a:lnTo>
                  <a:pt x="25261" y="25261"/>
                </a:lnTo>
                <a:lnTo>
                  <a:pt x="24955" y="25466"/>
                </a:lnTo>
                <a:lnTo>
                  <a:pt x="25364" y="25977"/>
                </a:lnTo>
                <a:lnTo>
                  <a:pt x="24750" y="26489"/>
                </a:lnTo>
                <a:lnTo>
                  <a:pt x="24750" y="26489"/>
                </a:lnTo>
                <a:lnTo>
                  <a:pt x="25159" y="26284"/>
                </a:lnTo>
                <a:lnTo>
                  <a:pt x="24545" y="26693"/>
                </a:lnTo>
                <a:lnTo>
                  <a:pt x="24443" y="27000"/>
                </a:lnTo>
                <a:lnTo>
                  <a:pt x="26080" y="25977"/>
                </a:lnTo>
                <a:lnTo>
                  <a:pt x="25670" y="26386"/>
                </a:lnTo>
                <a:lnTo>
                  <a:pt x="25773" y="26795"/>
                </a:lnTo>
                <a:lnTo>
                  <a:pt x="25568" y="26489"/>
                </a:lnTo>
                <a:lnTo>
                  <a:pt x="24852" y="26795"/>
                </a:lnTo>
                <a:lnTo>
                  <a:pt x="24955" y="26795"/>
                </a:lnTo>
                <a:lnTo>
                  <a:pt x="24545" y="27307"/>
                </a:lnTo>
                <a:lnTo>
                  <a:pt x="25466" y="27102"/>
                </a:lnTo>
                <a:lnTo>
                  <a:pt x="24341" y="27614"/>
                </a:lnTo>
                <a:lnTo>
                  <a:pt x="25159" y="27818"/>
                </a:lnTo>
                <a:lnTo>
                  <a:pt x="25057" y="27920"/>
                </a:lnTo>
                <a:lnTo>
                  <a:pt x="25159" y="28023"/>
                </a:lnTo>
                <a:lnTo>
                  <a:pt x="24852" y="28125"/>
                </a:lnTo>
                <a:lnTo>
                  <a:pt x="25364" y="28125"/>
                </a:lnTo>
                <a:lnTo>
                  <a:pt x="24852" y="28227"/>
                </a:lnTo>
                <a:lnTo>
                  <a:pt x="25977" y="28227"/>
                </a:lnTo>
                <a:lnTo>
                  <a:pt x="26284" y="27920"/>
                </a:lnTo>
                <a:lnTo>
                  <a:pt x="25773" y="28841"/>
                </a:lnTo>
                <a:lnTo>
                  <a:pt x="26591" y="28636"/>
                </a:lnTo>
                <a:lnTo>
                  <a:pt x="26489" y="29148"/>
                </a:lnTo>
                <a:lnTo>
                  <a:pt x="26182" y="29352"/>
                </a:lnTo>
                <a:lnTo>
                  <a:pt x="26182" y="29352"/>
                </a:lnTo>
                <a:lnTo>
                  <a:pt x="26795" y="29148"/>
                </a:lnTo>
                <a:lnTo>
                  <a:pt x="26489" y="29455"/>
                </a:lnTo>
                <a:lnTo>
                  <a:pt x="26898" y="29455"/>
                </a:lnTo>
                <a:lnTo>
                  <a:pt x="26489" y="29659"/>
                </a:lnTo>
                <a:lnTo>
                  <a:pt x="26489" y="29864"/>
                </a:lnTo>
                <a:lnTo>
                  <a:pt x="26591" y="30068"/>
                </a:lnTo>
                <a:lnTo>
                  <a:pt x="26693" y="30068"/>
                </a:lnTo>
                <a:lnTo>
                  <a:pt x="26386" y="30375"/>
                </a:lnTo>
                <a:lnTo>
                  <a:pt x="26386" y="30682"/>
                </a:lnTo>
                <a:lnTo>
                  <a:pt x="26489" y="30682"/>
                </a:lnTo>
                <a:lnTo>
                  <a:pt x="26386" y="30784"/>
                </a:lnTo>
                <a:lnTo>
                  <a:pt x="26386" y="30682"/>
                </a:lnTo>
                <a:lnTo>
                  <a:pt x="26080" y="31295"/>
                </a:lnTo>
                <a:lnTo>
                  <a:pt x="25670" y="31500"/>
                </a:lnTo>
                <a:lnTo>
                  <a:pt x="25568" y="31602"/>
                </a:lnTo>
                <a:lnTo>
                  <a:pt x="25568" y="31500"/>
                </a:lnTo>
                <a:lnTo>
                  <a:pt x="25670" y="31500"/>
                </a:lnTo>
                <a:lnTo>
                  <a:pt x="26182" y="30886"/>
                </a:lnTo>
                <a:lnTo>
                  <a:pt x="26182" y="30886"/>
                </a:lnTo>
                <a:lnTo>
                  <a:pt x="25466" y="31398"/>
                </a:lnTo>
                <a:lnTo>
                  <a:pt x="25875" y="30989"/>
                </a:lnTo>
                <a:lnTo>
                  <a:pt x="25875" y="31091"/>
                </a:lnTo>
                <a:lnTo>
                  <a:pt x="26182" y="30682"/>
                </a:lnTo>
                <a:lnTo>
                  <a:pt x="24852" y="30477"/>
                </a:lnTo>
                <a:lnTo>
                  <a:pt x="24341" y="31909"/>
                </a:lnTo>
                <a:lnTo>
                  <a:pt x="24545" y="31909"/>
                </a:lnTo>
                <a:lnTo>
                  <a:pt x="24136" y="32420"/>
                </a:lnTo>
                <a:lnTo>
                  <a:pt x="24136" y="32216"/>
                </a:lnTo>
                <a:lnTo>
                  <a:pt x="23932" y="32523"/>
                </a:lnTo>
                <a:lnTo>
                  <a:pt x="24545" y="32727"/>
                </a:lnTo>
                <a:lnTo>
                  <a:pt x="24034" y="32625"/>
                </a:lnTo>
                <a:lnTo>
                  <a:pt x="21989" y="35489"/>
                </a:lnTo>
                <a:lnTo>
                  <a:pt x="22091" y="35489"/>
                </a:lnTo>
                <a:lnTo>
                  <a:pt x="20557" y="38250"/>
                </a:lnTo>
                <a:lnTo>
                  <a:pt x="20557" y="38148"/>
                </a:lnTo>
                <a:lnTo>
                  <a:pt x="20250" y="38659"/>
                </a:lnTo>
                <a:lnTo>
                  <a:pt x="20348" y="40709"/>
                </a:lnTo>
                <a:lnTo>
                  <a:pt x="20348" y="40709"/>
                </a:lnTo>
                <a:lnTo>
                  <a:pt x="20148" y="40909"/>
                </a:lnTo>
                <a:lnTo>
                  <a:pt x="20455" y="41011"/>
                </a:lnTo>
                <a:lnTo>
                  <a:pt x="20761" y="40807"/>
                </a:lnTo>
                <a:lnTo>
                  <a:pt x="21477" y="40807"/>
                </a:lnTo>
                <a:lnTo>
                  <a:pt x="20761" y="40909"/>
                </a:lnTo>
                <a:lnTo>
                  <a:pt x="20761" y="41420"/>
                </a:lnTo>
                <a:lnTo>
                  <a:pt x="20557" y="41114"/>
                </a:lnTo>
                <a:lnTo>
                  <a:pt x="20352" y="41727"/>
                </a:lnTo>
                <a:lnTo>
                  <a:pt x="20557" y="42341"/>
                </a:lnTo>
                <a:lnTo>
                  <a:pt x="20352" y="42648"/>
                </a:lnTo>
                <a:lnTo>
                  <a:pt x="20864" y="43875"/>
                </a:lnTo>
                <a:lnTo>
                  <a:pt x="20761" y="44284"/>
                </a:lnTo>
                <a:lnTo>
                  <a:pt x="21068" y="44591"/>
                </a:lnTo>
                <a:lnTo>
                  <a:pt x="21477" y="44693"/>
                </a:lnTo>
                <a:lnTo>
                  <a:pt x="23011" y="47250"/>
                </a:lnTo>
                <a:lnTo>
                  <a:pt x="22909" y="47455"/>
                </a:lnTo>
                <a:lnTo>
                  <a:pt x="23216" y="49295"/>
                </a:lnTo>
                <a:lnTo>
                  <a:pt x="23932" y="50114"/>
                </a:lnTo>
                <a:lnTo>
                  <a:pt x="23932" y="51341"/>
                </a:lnTo>
                <a:lnTo>
                  <a:pt x="24034" y="51341"/>
                </a:lnTo>
                <a:lnTo>
                  <a:pt x="24034" y="51545"/>
                </a:lnTo>
                <a:lnTo>
                  <a:pt x="23830" y="51341"/>
                </a:lnTo>
                <a:lnTo>
                  <a:pt x="23216" y="51443"/>
                </a:lnTo>
                <a:lnTo>
                  <a:pt x="23830" y="52159"/>
                </a:lnTo>
                <a:lnTo>
                  <a:pt x="24648" y="52364"/>
                </a:lnTo>
                <a:lnTo>
                  <a:pt x="25261" y="54818"/>
                </a:lnTo>
                <a:lnTo>
                  <a:pt x="26795" y="56455"/>
                </a:lnTo>
                <a:lnTo>
                  <a:pt x="26898" y="55432"/>
                </a:lnTo>
                <a:lnTo>
                  <a:pt x="26386" y="55227"/>
                </a:lnTo>
                <a:lnTo>
                  <a:pt x="25773" y="52364"/>
                </a:lnTo>
                <a:lnTo>
                  <a:pt x="25773" y="52670"/>
                </a:lnTo>
                <a:lnTo>
                  <a:pt x="25261" y="50830"/>
                </a:lnTo>
                <a:lnTo>
                  <a:pt x="25057" y="50727"/>
                </a:lnTo>
                <a:lnTo>
                  <a:pt x="24341" y="48068"/>
                </a:lnTo>
                <a:lnTo>
                  <a:pt x="24545" y="47250"/>
                </a:lnTo>
                <a:lnTo>
                  <a:pt x="25159" y="47659"/>
                </a:lnTo>
                <a:lnTo>
                  <a:pt x="25364" y="47557"/>
                </a:lnTo>
                <a:lnTo>
                  <a:pt x="25466" y="47761"/>
                </a:lnTo>
                <a:lnTo>
                  <a:pt x="25875" y="47966"/>
                </a:lnTo>
                <a:lnTo>
                  <a:pt x="26591" y="51034"/>
                </a:lnTo>
                <a:lnTo>
                  <a:pt x="27205" y="51341"/>
                </a:lnTo>
                <a:lnTo>
                  <a:pt x="27000" y="51852"/>
                </a:lnTo>
                <a:lnTo>
                  <a:pt x="28023" y="53080"/>
                </a:lnTo>
                <a:lnTo>
                  <a:pt x="27920" y="52977"/>
                </a:lnTo>
                <a:lnTo>
                  <a:pt x="28125" y="53591"/>
                </a:lnTo>
                <a:lnTo>
                  <a:pt x="27920" y="53795"/>
                </a:lnTo>
                <a:lnTo>
                  <a:pt x="28636" y="54307"/>
                </a:lnTo>
                <a:lnTo>
                  <a:pt x="28432" y="54205"/>
                </a:lnTo>
                <a:lnTo>
                  <a:pt x="29045" y="54920"/>
                </a:lnTo>
                <a:lnTo>
                  <a:pt x="28841" y="54920"/>
                </a:lnTo>
                <a:lnTo>
                  <a:pt x="29761" y="56148"/>
                </a:lnTo>
                <a:lnTo>
                  <a:pt x="30477" y="58091"/>
                </a:lnTo>
                <a:lnTo>
                  <a:pt x="29966" y="59216"/>
                </a:lnTo>
                <a:lnTo>
                  <a:pt x="37534" y="63920"/>
                </a:lnTo>
                <a:lnTo>
                  <a:pt x="39068" y="63307"/>
                </a:lnTo>
                <a:lnTo>
                  <a:pt x="39170" y="63307"/>
                </a:lnTo>
                <a:lnTo>
                  <a:pt x="39784" y="63614"/>
                </a:lnTo>
                <a:lnTo>
                  <a:pt x="39784" y="63614"/>
                </a:lnTo>
                <a:lnTo>
                  <a:pt x="39375" y="63307"/>
                </a:lnTo>
                <a:lnTo>
                  <a:pt x="39375" y="63307"/>
                </a:lnTo>
                <a:lnTo>
                  <a:pt x="44284" y="66375"/>
                </a:lnTo>
                <a:lnTo>
                  <a:pt x="45000" y="66273"/>
                </a:lnTo>
                <a:lnTo>
                  <a:pt x="45409" y="66682"/>
                </a:lnTo>
                <a:lnTo>
                  <a:pt x="45307" y="66989"/>
                </a:lnTo>
                <a:lnTo>
                  <a:pt x="46534" y="68830"/>
                </a:lnTo>
                <a:lnTo>
                  <a:pt x="46534" y="69443"/>
                </a:lnTo>
                <a:lnTo>
                  <a:pt x="47148" y="70159"/>
                </a:lnTo>
                <a:lnTo>
                  <a:pt x="47352" y="69852"/>
                </a:lnTo>
                <a:lnTo>
                  <a:pt x="47045" y="69443"/>
                </a:lnTo>
                <a:lnTo>
                  <a:pt x="47045" y="69443"/>
                </a:lnTo>
                <a:lnTo>
                  <a:pt x="48784" y="71386"/>
                </a:lnTo>
                <a:lnTo>
                  <a:pt x="48784" y="71386"/>
                </a:lnTo>
                <a:lnTo>
                  <a:pt x="48580" y="71080"/>
                </a:lnTo>
                <a:lnTo>
                  <a:pt x="49091" y="71693"/>
                </a:lnTo>
                <a:lnTo>
                  <a:pt x="49705" y="71489"/>
                </a:lnTo>
                <a:lnTo>
                  <a:pt x="50625" y="72205"/>
                </a:lnTo>
                <a:lnTo>
                  <a:pt x="50727" y="71898"/>
                </a:lnTo>
                <a:lnTo>
                  <a:pt x="51136" y="72614"/>
                </a:lnTo>
                <a:lnTo>
                  <a:pt x="51648" y="72307"/>
                </a:lnTo>
                <a:lnTo>
                  <a:pt x="51341" y="71693"/>
                </a:lnTo>
                <a:lnTo>
                  <a:pt x="52670" y="70773"/>
                </a:lnTo>
                <a:lnTo>
                  <a:pt x="53182" y="71489"/>
                </a:lnTo>
                <a:lnTo>
                  <a:pt x="53182" y="71284"/>
                </a:lnTo>
                <a:lnTo>
                  <a:pt x="53386" y="71386"/>
                </a:lnTo>
                <a:lnTo>
                  <a:pt x="53489" y="71284"/>
                </a:lnTo>
                <a:lnTo>
                  <a:pt x="53693" y="71693"/>
                </a:lnTo>
                <a:lnTo>
                  <a:pt x="53386" y="71386"/>
                </a:lnTo>
                <a:lnTo>
                  <a:pt x="53182" y="71795"/>
                </a:lnTo>
                <a:lnTo>
                  <a:pt x="53795" y="75682"/>
                </a:lnTo>
                <a:lnTo>
                  <a:pt x="53898" y="75682"/>
                </a:lnTo>
                <a:lnTo>
                  <a:pt x="53898" y="75989"/>
                </a:lnTo>
                <a:lnTo>
                  <a:pt x="54000" y="75886"/>
                </a:lnTo>
                <a:lnTo>
                  <a:pt x="54205" y="75989"/>
                </a:lnTo>
                <a:lnTo>
                  <a:pt x="53489" y="77216"/>
                </a:lnTo>
                <a:lnTo>
                  <a:pt x="52977" y="77523"/>
                </a:lnTo>
                <a:lnTo>
                  <a:pt x="52773" y="78239"/>
                </a:lnTo>
                <a:lnTo>
                  <a:pt x="52364" y="78341"/>
                </a:lnTo>
                <a:lnTo>
                  <a:pt x="52568" y="78750"/>
                </a:lnTo>
                <a:lnTo>
                  <a:pt x="51648" y="79159"/>
                </a:lnTo>
                <a:lnTo>
                  <a:pt x="51239" y="80693"/>
                </a:lnTo>
                <a:lnTo>
                  <a:pt x="51034" y="80591"/>
                </a:lnTo>
                <a:lnTo>
                  <a:pt x="50727" y="81307"/>
                </a:lnTo>
                <a:lnTo>
                  <a:pt x="50727" y="82227"/>
                </a:lnTo>
                <a:lnTo>
                  <a:pt x="51034" y="82739"/>
                </a:lnTo>
                <a:lnTo>
                  <a:pt x="51545" y="82432"/>
                </a:lnTo>
                <a:lnTo>
                  <a:pt x="51648" y="82125"/>
                </a:lnTo>
                <a:lnTo>
                  <a:pt x="51750" y="82841"/>
                </a:lnTo>
                <a:lnTo>
                  <a:pt x="50318" y="84886"/>
                </a:lnTo>
                <a:lnTo>
                  <a:pt x="50830" y="85909"/>
                </a:lnTo>
                <a:lnTo>
                  <a:pt x="50625" y="86011"/>
                </a:lnTo>
                <a:lnTo>
                  <a:pt x="60852" y="98693"/>
                </a:lnTo>
                <a:lnTo>
                  <a:pt x="61977" y="118125"/>
                </a:lnTo>
                <a:lnTo>
                  <a:pt x="61670" y="118330"/>
                </a:lnTo>
                <a:lnTo>
                  <a:pt x="63102" y="122932"/>
                </a:lnTo>
                <a:lnTo>
                  <a:pt x="64125" y="122625"/>
                </a:lnTo>
                <a:lnTo>
                  <a:pt x="63818" y="123136"/>
                </a:lnTo>
                <a:lnTo>
                  <a:pt x="64125" y="123136"/>
                </a:lnTo>
                <a:lnTo>
                  <a:pt x="64330" y="123648"/>
                </a:lnTo>
                <a:lnTo>
                  <a:pt x="64023" y="123648"/>
                </a:lnTo>
                <a:lnTo>
                  <a:pt x="64227" y="125284"/>
                </a:lnTo>
                <a:lnTo>
                  <a:pt x="64636" y="125489"/>
                </a:lnTo>
                <a:lnTo>
                  <a:pt x="64534" y="126511"/>
                </a:lnTo>
                <a:lnTo>
                  <a:pt x="64943" y="126716"/>
                </a:lnTo>
                <a:lnTo>
                  <a:pt x="64330" y="126716"/>
                </a:lnTo>
                <a:lnTo>
                  <a:pt x="64636" y="127432"/>
                </a:lnTo>
                <a:lnTo>
                  <a:pt x="64534" y="127739"/>
                </a:lnTo>
                <a:lnTo>
                  <a:pt x="64330" y="127023"/>
                </a:lnTo>
                <a:lnTo>
                  <a:pt x="64023" y="127432"/>
                </a:lnTo>
                <a:lnTo>
                  <a:pt x="64023" y="127432"/>
                </a:lnTo>
                <a:lnTo>
                  <a:pt x="64227" y="127023"/>
                </a:lnTo>
                <a:lnTo>
                  <a:pt x="64023" y="126614"/>
                </a:lnTo>
                <a:lnTo>
                  <a:pt x="64023" y="127023"/>
                </a:lnTo>
                <a:lnTo>
                  <a:pt x="63409" y="127125"/>
                </a:lnTo>
                <a:lnTo>
                  <a:pt x="63614" y="127432"/>
                </a:lnTo>
                <a:lnTo>
                  <a:pt x="63205" y="127943"/>
                </a:lnTo>
                <a:lnTo>
                  <a:pt x="63205" y="127943"/>
                </a:lnTo>
                <a:lnTo>
                  <a:pt x="63716" y="127739"/>
                </a:lnTo>
                <a:lnTo>
                  <a:pt x="64227" y="128148"/>
                </a:lnTo>
                <a:lnTo>
                  <a:pt x="64227" y="128045"/>
                </a:lnTo>
                <a:lnTo>
                  <a:pt x="64534" y="128250"/>
                </a:lnTo>
                <a:lnTo>
                  <a:pt x="64534" y="128455"/>
                </a:lnTo>
                <a:lnTo>
                  <a:pt x="64432" y="128659"/>
                </a:lnTo>
                <a:lnTo>
                  <a:pt x="64636" y="129068"/>
                </a:lnTo>
                <a:lnTo>
                  <a:pt x="65148" y="128864"/>
                </a:lnTo>
                <a:lnTo>
                  <a:pt x="65557" y="129477"/>
                </a:lnTo>
                <a:lnTo>
                  <a:pt x="64534" y="129273"/>
                </a:lnTo>
                <a:lnTo>
                  <a:pt x="65148" y="129682"/>
                </a:lnTo>
                <a:lnTo>
                  <a:pt x="65455" y="130705"/>
                </a:lnTo>
                <a:lnTo>
                  <a:pt x="65352" y="130295"/>
                </a:lnTo>
                <a:lnTo>
                  <a:pt x="65455" y="130295"/>
                </a:lnTo>
                <a:lnTo>
                  <a:pt x="65864" y="131216"/>
                </a:lnTo>
                <a:lnTo>
                  <a:pt x="65352" y="131420"/>
                </a:lnTo>
                <a:lnTo>
                  <a:pt x="66068" y="131727"/>
                </a:lnTo>
                <a:lnTo>
                  <a:pt x="65864" y="131727"/>
                </a:lnTo>
                <a:lnTo>
                  <a:pt x="66170" y="132034"/>
                </a:lnTo>
                <a:lnTo>
                  <a:pt x="66273" y="131727"/>
                </a:lnTo>
                <a:lnTo>
                  <a:pt x="66375" y="131932"/>
                </a:lnTo>
                <a:lnTo>
                  <a:pt x="66375" y="132239"/>
                </a:lnTo>
                <a:lnTo>
                  <a:pt x="66170" y="132034"/>
                </a:lnTo>
                <a:lnTo>
                  <a:pt x="65557" y="131625"/>
                </a:lnTo>
                <a:lnTo>
                  <a:pt x="65250" y="131932"/>
                </a:lnTo>
                <a:lnTo>
                  <a:pt x="67193" y="133261"/>
                </a:lnTo>
                <a:lnTo>
                  <a:pt x="67398" y="133159"/>
                </a:lnTo>
                <a:lnTo>
                  <a:pt x="67091" y="132750"/>
                </a:lnTo>
                <a:lnTo>
                  <a:pt x="67705" y="133057"/>
                </a:lnTo>
                <a:lnTo>
                  <a:pt x="67398" y="133159"/>
                </a:lnTo>
                <a:lnTo>
                  <a:pt x="67500" y="133261"/>
                </a:lnTo>
                <a:lnTo>
                  <a:pt x="67602" y="133159"/>
                </a:lnTo>
                <a:lnTo>
                  <a:pt x="67807" y="133568"/>
                </a:lnTo>
                <a:lnTo>
                  <a:pt x="67807" y="133568"/>
                </a:lnTo>
                <a:lnTo>
                  <a:pt x="67500" y="133261"/>
                </a:lnTo>
                <a:lnTo>
                  <a:pt x="67295" y="133364"/>
                </a:lnTo>
                <a:lnTo>
                  <a:pt x="66477" y="133364"/>
                </a:lnTo>
                <a:lnTo>
                  <a:pt x="66886" y="133773"/>
                </a:lnTo>
                <a:lnTo>
                  <a:pt x="67500" y="133670"/>
                </a:lnTo>
                <a:lnTo>
                  <a:pt x="67295" y="134080"/>
                </a:lnTo>
                <a:lnTo>
                  <a:pt x="67705" y="134284"/>
                </a:lnTo>
                <a:lnTo>
                  <a:pt x="67807" y="134080"/>
                </a:lnTo>
                <a:lnTo>
                  <a:pt x="67926" y="134000"/>
                </a:lnTo>
                <a:lnTo>
                  <a:pt x="67926" y="134000"/>
                </a:lnTo>
                <a:lnTo>
                  <a:pt x="68420" y="134693"/>
                </a:lnTo>
                <a:lnTo>
                  <a:pt x="69136" y="133977"/>
                </a:lnTo>
                <a:lnTo>
                  <a:pt x="69136" y="134284"/>
                </a:lnTo>
                <a:lnTo>
                  <a:pt x="68932" y="134489"/>
                </a:lnTo>
                <a:lnTo>
                  <a:pt x="68932" y="134693"/>
                </a:lnTo>
                <a:lnTo>
                  <a:pt x="68727" y="134795"/>
                </a:lnTo>
                <a:lnTo>
                  <a:pt x="69750" y="134795"/>
                </a:lnTo>
                <a:lnTo>
                  <a:pt x="69545" y="134182"/>
                </a:lnTo>
                <a:lnTo>
                  <a:pt x="69767" y="133988"/>
                </a:lnTo>
                <a:lnTo>
                  <a:pt x="69767" y="133988"/>
                </a:lnTo>
                <a:lnTo>
                  <a:pt x="70057" y="134182"/>
                </a:lnTo>
                <a:lnTo>
                  <a:pt x="69852" y="134284"/>
                </a:lnTo>
                <a:lnTo>
                  <a:pt x="70568" y="134591"/>
                </a:lnTo>
                <a:lnTo>
                  <a:pt x="70364" y="135000"/>
                </a:lnTo>
                <a:lnTo>
                  <a:pt x="71489" y="135614"/>
                </a:lnTo>
                <a:lnTo>
                  <a:pt x="71386" y="135716"/>
                </a:lnTo>
                <a:lnTo>
                  <a:pt x="70159" y="135205"/>
                </a:lnTo>
                <a:lnTo>
                  <a:pt x="70364" y="135205"/>
                </a:lnTo>
                <a:lnTo>
                  <a:pt x="70057" y="135000"/>
                </a:lnTo>
                <a:lnTo>
                  <a:pt x="69955" y="135102"/>
                </a:lnTo>
                <a:lnTo>
                  <a:pt x="70568" y="135716"/>
                </a:lnTo>
                <a:lnTo>
                  <a:pt x="70057" y="135511"/>
                </a:lnTo>
                <a:lnTo>
                  <a:pt x="69443" y="135716"/>
                </a:lnTo>
                <a:lnTo>
                  <a:pt x="69545" y="135818"/>
                </a:lnTo>
                <a:lnTo>
                  <a:pt x="73943" y="136125"/>
                </a:lnTo>
                <a:lnTo>
                  <a:pt x="74557" y="135818"/>
                </a:lnTo>
                <a:lnTo>
                  <a:pt x="71489" y="134489"/>
                </a:lnTo>
                <a:lnTo>
                  <a:pt x="71591" y="134284"/>
                </a:lnTo>
                <a:lnTo>
                  <a:pt x="71080" y="133875"/>
                </a:lnTo>
                <a:lnTo>
                  <a:pt x="69782" y="133975"/>
                </a:lnTo>
                <a:lnTo>
                  <a:pt x="69782" y="133975"/>
                </a:lnTo>
                <a:lnTo>
                  <a:pt x="70364" y="133466"/>
                </a:lnTo>
                <a:lnTo>
                  <a:pt x="71080" y="133568"/>
                </a:lnTo>
                <a:lnTo>
                  <a:pt x="71080" y="133568"/>
                </a:lnTo>
                <a:lnTo>
                  <a:pt x="70057" y="132852"/>
                </a:lnTo>
                <a:lnTo>
                  <a:pt x="70364" y="132750"/>
                </a:lnTo>
                <a:lnTo>
                  <a:pt x="69852" y="132341"/>
                </a:lnTo>
                <a:lnTo>
                  <a:pt x="70159" y="131318"/>
                </a:lnTo>
                <a:lnTo>
                  <a:pt x="69750" y="131216"/>
                </a:lnTo>
                <a:lnTo>
                  <a:pt x="69955" y="131216"/>
                </a:lnTo>
                <a:lnTo>
                  <a:pt x="69955" y="131011"/>
                </a:lnTo>
                <a:lnTo>
                  <a:pt x="70670" y="131216"/>
                </a:lnTo>
                <a:lnTo>
                  <a:pt x="70670" y="131216"/>
                </a:lnTo>
                <a:lnTo>
                  <a:pt x="70466" y="130500"/>
                </a:lnTo>
                <a:lnTo>
                  <a:pt x="71591" y="129170"/>
                </a:lnTo>
                <a:lnTo>
                  <a:pt x="71182" y="129068"/>
                </a:lnTo>
                <a:lnTo>
                  <a:pt x="71284" y="128455"/>
                </a:lnTo>
                <a:lnTo>
                  <a:pt x="69443" y="127330"/>
                </a:lnTo>
                <a:lnTo>
                  <a:pt x="69852" y="126409"/>
                </a:lnTo>
                <a:lnTo>
                  <a:pt x="70159" y="126205"/>
                </a:lnTo>
                <a:lnTo>
                  <a:pt x="70670" y="126205"/>
                </a:lnTo>
                <a:lnTo>
                  <a:pt x="70568" y="124670"/>
                </a:lnTo>
                <a:lnTo>
                  <a:pt x="71182" y="124159"/>
                </a:lnTo>
                <a:lnTo>
                  <a:pt x="70568" y="123852"/>
                </a:lnTo>
                <a:lnTo>
                  <a:pt x="70977" y="123750"/>
                </a:lnTo>
                <a:lnTo>
                  <a:pt x="71284" y="124057"/>
                </a:lnTo>
                <a:lnTo>
                  <a:pt x="71284" y="124057"/>
                </a:lnTo>
                <a:lnTo>
                  <a:pt x="70977" y="123443"/>
                </a:lnTo>
                <a:lnTo>
                  <a:pt x="70773" y="123545"/>
                </a:lnTo>
                <a:lnTo>
                  <a:pt x="70364" y="123239"/>
                </a:lnTo>
                <a:lnTo>
                  <a:pt x="69955" y="122318"/>
                </a:lnTo>
                <a:lnTo>
                  <a:pt x="70057" y="122011"/>
                </a:lnTo>
                <a:lnTo>
                  <a:pt x="71182" y="122318"/>
                </a:lnTo>
                <a:lnTo>
                  <a:pt x="72205" y="122011"/>
                </a:lnTo>
                <a:lnTo>
                  <a:pt x="72000" y="121193"/>
                </a:lnTo>
                <a:lnTo>
                  <a:pt x="72102" y="120886"/>
                </a:lnTo>
                <a:lnTo>
                  <a:pt x="71898" y="120580"/>
                </a:lnTo>
                <a:lnTo>
                  <a:pt x="72000" y="120580"/>
                </a:lnTo>
                <a:lnTo>
                  <a:pt x="71693" y="120170"/>
                </a:lnTo>
                <a:lnTo>
                  <a:pt x="75477" y="119250"/>
                </a:lnTo>
                <a:lnTo>
                  <a:pt x="75886" y="117716"/>
                </a:lnTo>
                <a:lnTo>
                  <a:pt x="73739" y="114545"/>
                </a:lnTo>
                <a:lnTo>
                  <a:pt x="73739" y="114034"/>
                </a:lnTo>
                <a:lnTo>
                  <a:pt x="73943" y="114034"/>
                </a:lnTo>
                <a:lnTo>
                  <a:pt x="73841" y="113420"/>
                </a:lnTo>
                <a:lnTo>
                  <a:pt x="74045" y="113932"/>
                </a:lnTo>
                <a:lnTo>
                  <a:pt x="73841" y="114341"/>
                </a:lnTo>
                <a:lnTo>
                  <a:pt x="74557" y="115466"/>
                </a:lnTo>
                <a:lnTo>
                  <a:pt x="77216" y="115875"/>
                </a:lnTo>
                <a:lnTo>
                  <a:pt x="79466" y="111580"/>
                </a:lnTo>
                <a:lnTo>
                  <a:pt x="79568" y="111682"/>
                </a:lnTo>
                <a:lnTo>
                  <a:pt x="79568" y="111273"/>
                </a:lnTo>
                <a:lnTo>
                  <a:pt x="79466" y="110966"/>
                </a:lnTo>
                <a:lnTo>
                  <a:pt x="79773" y="111273"/>
                </a:lnTo>
                <a:lnTo>
                  <a:pt x="79875" y="111273"/>
                </a:lnTo>
                <a:lnTo>
                  <a:pt x="79364" y="112500"/>
                </a:lnTo>
                <a:lnTo>
                  <a:pt x="79773" y="112193"/>
                </a:lnTo>
                <a:lnTo>
                  <a:pt x="80080" y="111170"/>
                </a:lnTo>
                <a:lnTo>
                  <a:pt x="79875" y="111273"/>
                </a:lnTo>
                <a:lnTo>
                  <a:pt x="79875" y="111273"/>
                </a:lnTo>
                <a:lnTo>
                  <a:pt x="81409" y="107898"/>
                </a:lnTo>
                <a:lnTo>
                  <a:pt x="81102" y="106159"/>
                </a:lnTo>
                <a:lnTo>
                  <a:pt x="81614" y="106057"/>
                </a:lnTo>
                <a:lnTo>
                  <a:pt x="81511" y="106159"/>
                </a:lnTo>
                <a:lnTo>
                  <a:pt x="85398" y="103705"/>
                </a:lnTo>
                <a:lnTo>
                  <a:pt x="85807" y="103602"/>
                </a:lnTo>
                <a:lnTo>
                  <a:pt x="85909" y="103398"/>
                </a:lnTo>
                <a:lnTo>
                  <a:pt x="86114" y="103705"/>
                </a:lnTo>
                <a:lnTo>
                  <a:pt x="86830" y="103602"/>
                </a:lnTo>
                <a:lnTo>
                  <a:pt x="86932" y="103091"/>
                </a:lnTo>
                <a:lnTo>
                  <a:pt x="87750" y="102580"/>
                </a:lnTo>
                <a:lnTo>
                  <a:pt x="89080" y="94398"/>
                </a:lnTo>
                <a:lnTo>
                  <a:pt x="89080" y="93170"/>
                </a:lnTo>
                <a:lnTo>
                  <a:pt x="89284" y="93068"/>
                </a:lnTo>
                <a:lnTo>
                  <a:pt x="89489" y="93375"/>
                </a:lnTo>
                <a:lnTo>
                  <a:pt x="90409" y="91534"/>
                </a:lnTo>
                <a:lnTo>
                  <a:pt x="90409" y="91739"/>
                </a:lnTo>
                <a:lnTo>
                  <a:pt x="92557" y="87136"/>
                </a:lnTo>
                <a:lnTo>
                  <a:pt x="91943" y="85398"/>
                </a:lnTo>
                <a:lnTo>
                  <a:pt x="84273" y="82739"/>
                </a:lnTo>
                <a:lnTo>
                  <a:pt x="84068" y="82943"/>
                </a:lnTo>
                <a:lnTo>
                  <a:pt x="83966" y="82534"/>
                </a:lnTo>
                <a:lnTo>
                  <a:pt x="83557" y="83352"/>
                </a:lnTo>
                <a:lnTo>
                  <a:pt x="83557" y="83352"/>
                </a:lnTo>
                <a:lnTo>
                  <a:pt x="83659" y="82636"/>
                </a:lnTo>
                <a:lnTo>
                  <a:pt x="83557" y="82330"/>
                </a:lnTo>
                <a:lnTo>
                  <a:pt x="83557" y="81818"/>
                </a:lnTo>
                <a:lnTo>
                  <a:pt x="80591" y="80795"/>
                </a:lnTo>
                <a:lnTo>
                  <a:pt x="79057" y="82739"/>
                </a:lnTo>
                <a:lnTo>
                  <a:pt x="79364" y="81818"/>
                </a:lnTo>
                <a:lnTo>
                  <a:pt x="78341" y="82125"/>
                </a:lnTo>
                <a:lnTo>
                  <a:pt x="77932" y="81307"/>
                </a:lnTo>
                <a:lnTo>
                  <a:pt x="77625" y="81205"/>
                </a:lnTo>
                <a:lnTo>
                  <a:pt x="77011" y="81614"/>
                </a:lnTo>
                <a:lnTo>
                  <a:pt x="76295" y="81614"/>
                </a:lnTo>
                <a:lnTo>
                  <a:pt x="78852" y="78750"/>
                </a:lnTo>
                <a:lnTo>
                  <a:pt x="77216" y="75375"/>
                </a:lnTo>
                <a:lnTo>
                  <a:pt x="77011" y="75580"/>
                </a:lnTo>
                <a:lnTo>
                  <a:pt x="76807" y="75068"/>
                </a:lnTo>
                <a:lnTo>
                  <a:pt x="76705" y="75170"/>
                </a:lnTo>
                <a:lnTo>
                  <a:pt x="75273" y="74148"/>
                </a:lnTo>
                <a:lnTo>
                  <a:pt x="75068" y="74557"/>
                </a:lnTo>
                <a:lnTo>
                  <a:pt x="74455" y="73841"/>
                </a:lnTo>
                <a:lnTo>
                  <a:pt x="73432" y="74148"/>
                </a:lnTo>
                <a:lnTo>
                  <a:pt x="72614" y="73943"/>
                </a:lnTo>
                <a:lnTo>
                  <a:pt x="72307" y="74352"/>
                </a:lnTo>
                <a:lnTo>
                  <a:pt x="72307" y="73739"/>
                </a:lnTo>
                <a:lnTo>
                  <a:pt x="71284" y="72920"/>
                </a:lnTo>
                <a:lnTo>
                  <a:pt x="70977" y="73432"/>
                </a:lnTo>
                <a:lnTo>
                  <a:pt x="70977" y="73432"/>
                </a:lnTo>
                <a:lnTo>
                  <a:pt x="71080" y="72307"/>
                </a:lnTo>
                <a:lnTo>
                  <a:pt x="69852" y="71284"/>
                </a:lnTo>
                <a:lnTo>
                  <a:pt x="68420" y="71182"/>
                </a:lnTo>
                <a:lnTo>
                  <a:pt x="68830" y="70875"/>
                </a:lnTo>
                <a:lnTo>
                  <a:pt x="69034" y="70568"/>
                </a:lnTo>
                <a:lnTo>
                  <a:pt x="68932" y="70159"/>
                </a:lnTo>
                <a:lnTo>
                  <a:pt x="68420" y="69852"/>
                </a:lnTo>
                <a:lnTo>
                  <a:pt x="68318" y="69955"/>
                </a:lnTo>
                <a:lnTo>
                  <a:pt x="68318" y="70159"/>
                </a:lnTo>
                <a:lnTo>
                  <a:pt x="67909" y="69852"/>
                </a:lnTo>
                <a:lnTo>
                  <a:pt x="67807" y="69955"/>
                </a:lnTo>
                <a:lnTo>
                  <a:pt x="67602" y="69545"/>
                </a:lnTo>
                <a:lnTo>
                  <a:pt x="67398" y="69648"/>
                </a:lnTo>
                <a:lnTo>
                  <a:pt x="67295" y="69239"/>
                </a:lnTo>
                <a:lnTo>
                  <a:pt x="68216" y="69034"/>
                </a:lnTo>
                <a:lnTo>
                  <a:pt x="66068" y="69136"/>
                </a:lnTo>
                <a:lnTo>
                  <a:pt x="66068" y="69239"/>
                </a:lnTo>
                <a:lnTo>
                  <a:pt x="66580" y="69239"/>
                </a:lnTo>
                <a:lnTo>
                  <a:pt x="65045" y="69648"/>
                </a:lnTo>
                <a:lnTo>
                  <a:pt x="64636" y="69443"/>
                </a:lnTo>
                <a:lnTo>
                  <a:pt x="64432" y="69136"/>
                </a:lnTo>
                <a:lnTo>
                  <a:pt x="62489" y="69136"/>
                </a:lnTo>
                <a:lnTo>
                  <a:pt x="62284" y="68523"/>
                </a:lnTo>
                <a:lnTo>
                  <a:pt x="61466" y="68216"/>
                </a:lnTo>
                <a:lnTo>
                  <a:pt x="61159" y="67705"/>
                </a:lnTo>
                <a:lnTo>
                  <a:pt x="60750" y="67705"/>
                </a:lnTo>
                <a:lnTo>
                  <a:pt x="61159" y="68114"/>
                </a:lnTo>
                <a:lnTo>
                  <a:pt x="59727" y="68727"/>
                </a:lnTo>
                <a:lnTo>
                  <a:pt x="59523" y="69239"/>
                </a:lnTo>
                <a:lnTo>
                  <a:pt x="59932" y="70057"/>
                </a:lnTo>
                <a:lnTo>
                  <a:pt x="59625" y="70670"/>
                </a:lnTo>
                <a:lnTo>
                  <a:pt x="59216" y="70364"/>
                </a:lnTo>
                <a:lnTo>
                  <a:pt x="59114" y="69648"/>
                </a:lnTo>
                <a:lnTo>
                  <a:pt x="59420" y="69239"/>
                </a:lnTo>
                <a:lnTo>
                  <a:pt x="59318" y="68727"/>
                </a:lnTo>
                <a:lnTo>
                  <a:pt x="59420" y="68727"/>
                </a:lnTo>
                <a:lnTo>
                  <a:pt x="59216" y="68114"/>
                </a:lnTo>
                <a:lnTo>
                  <a:pt x="59830" y="67807"/>
                </a:lnTo>
                <a:lnTo>
                  <a:pt x="59625" y="67295"/>
                </a:lnTo>
                <a:lnTo>
                  <a:pt x="56966" y="68932"/>
                </a:lnTo>
                <a:lnTo>
                  <a:pt x="56966" y="68727"/>
                </a:lnTo>
                <a:lnTo>
                  <a:pt x="56557" y="68625"/>
                </a:lnTo>
                <a:lnTo>
                  <a:pt x="55739" y="69648"/>
                </a:lnTo>
                <a:lnTo>
                  <a:pt x="55841" y="69545"/>
                </a:lnTo>
                <a:lnTo>
                  <a:pt x="55534" y="70364"/>
                </a:lnTo>
                <a:lnTo>
                  <a:pt x="54614" y="71182"/>
                </a:lnTo>
                <a:lnTo>
                  <a:pt x="54511" y="71898"/>
                </a:lnTo>
                <a:lnTo>
                  <a:pt x="52977" y="70364"/>
                </a:lnTo>
                <a:lnTo>
                  <a:pt x="52057" y="70261"/>
                </a:lnTo>
                <a:lnTo>
                  <a:pt x="51034" y="70875"/>
                </a:lnTo>
                <a:lnTo>
                  <a:pt x="50011" y="70670"/>
                </a:lnTo>
                <a:lnTo>
                  <a:pt x="50011" y="70670"/>
                </a:lnTo>
                <a:lnTo>
                  <a:pt x="50114" y="70875"/>
                </a:lnTo>
                <a:lnTo>
                  <a:pt x="48375" y="68420"/>
                </a:lnTo>
                <a:lnTo>
                  <a:pt x="48580" y="67602"/>
                </a:lnTo>
                <a:lnTo>
                  <a:pt x="48682" y="67705"/>
                </a:lnTo>
                <a:lnTo>
                  <a:pt x="48784" y="66989"/>
                </a:lnTo>
                <a:lnTo>
                  <a:pt x="48784" y="67193"/>
                </a:lnTo>
                <a:lnTo>
                  <a:pt x="49193" y="64739"/>
                </a:lnTo>
                <a:lnTo>
                  <a:pt x="48989" y="64330"/>
                </a:lnTo>
                <a:lnTo>
                  <a:pt x="48580" y="64125"/>
                </a:lnTo>
                <a:lnTo>
                  <a:pt x="48886" y="64227"/>
                </a:lnTo>
                <a:lnTo>
                  <a:pt x="48273" y="63716"/>
                </a:lnTo>
                <a:lnTo>
                  <a:pt x="44284" y="63614"/>
                </a:lnTo>
                <a:lnTo>
                  <a:pt x="45000" y="62795"/>
                </a:lnTo>
                <a:lnTo>
                  <a:pt x="45102" y="61159"/>
                </a:lnTo>
                <a:lnTo>
                  <a:pt x="45409" y="60648"/>
                </a:lnTo>
                <a:lnTo>
                  <a:pt x="45511" y="61261"/>
                </a:lnTo>
                <a:lnTo>
                  <a:pt x="46023" y="60136"/>
                </a:lnTo>
                <a:lnTo>
                  <a:pt x="45818" y="60239"/>
                </a:lnTo>
                <a:lnTo>
                  <a:pt x="46125" y="59932"/>
                </a:lnTo>
                <a:lnTo>
                  <a:pt x="46125" y="59625"/>
                </a:lnTo>
                <a:lnTo>
                  <a:pt x="46534" y="58807"/>
                </a:lnTo>
                <a:lnTo>
                  <a:pt x="46432" y="57989"/>
                </a:lnTo>
                <a:lnTo>
                  <a:pt x="43875" y="58295"/>
                </a:lnTo>
                <a:lnTo>
                  <a:pt x="42955" y="60239"/>
                </a:lnTo>
                <a:lnTo>
                  <a:pt x="42341" y="60648"/>
                </a:lnTo>
                <a:lnTo>
                  <a:pt x="42545" y="60648"/>
                </a:lnTo>
                <a:lnTo>
                  <a:pt x="42443" y="60955"/>
                </a:lnTo>
                <a:lnTo>
                  <a:pt x="39477" y="61261"/>
                </a:lnTo>
                <a:lnTo>
                  <a:pt x="38557" y="60750"/>
                </a:lnTo>
                <a:lnTo>
                  <a:pt x="38557" y="60750"/>
                </a:lnTo>
                <a:lnTo>
                  <a:pt x="38659" y="60852"/>
                </a:lnTo>
                <a:lnTo>
                  <a:pt x="38659" y="60852"/>
                </a:lnTo>
                <a:lnTo>
                  <a:pt x="38352" y="60648"/>
                </a:lnTo>
                <a:lnTo>
                  <a:pt x="38352" y="60648"/>
                </a:lnTo>
                <a:lnTo>
                  <a:pt x="38557" y="60750"/>
                </a:lnTo>
                <a:lnTo>
                  <a:pt x="37432" y="57989"/>
                </a:lnTo>
                <a:lnTo>
                  <a:pt x="37432" y="58193"/>
                </a:lnTo>
                <a:lnTo>
                  <a:pt x="37227" y="57375"/>
                </a:lnTo>
                <a:lnTo>
                  <a:pt x="37432" y="57989"/>
                </a:lnTo>
                <a:lnTo>
                  <a:pt x="38455" y="52159"/>
                </a:lnTo>
                <a:lnTo>
                  <a:pt x="38250" y="51750"/>
                </a:lnTo>
                <a:lnTo>
                  <a:pt x="38761" y="51545"/>
                </a:lnTo>
                <a:lnTo>
                  <a:pt x="38761" y="51341"/>
                </a:lnTo>
                <a:lnTo>
                  <a:pt x="39068" y="51136"/>
                </a:lnTo>
                <a:lnTo>
                  <a:pt x="38966" y="51136"/>
                </a:lnTo>
                <a:lnTo>
                  <a:pt x="39170" y="51034"/>
                </a:lnTo>
                <a:lnTo>
                  <a:pt x="39375" y="50830"/>
                </a:lnTo>
                <a:lnTo>
                  <a:pt x="39682" y="50727"/>
                </a:lnTo>
                <a:lnTo>
                  <a:pt x="39580" y="50523"/>
                </a:lnTo>
                <a:lnTo>
                  <a:pt x="40091" y="50625"/>
                </a:lnTo>
                <a:lnTo>
                  <a:pt x="41216" y="49909"/>
                </a:lnTo>
                <a:lnTo>
                  <a:pt x="41216" y="49705"/>
                </a:lnTo>
                <a:lnTo>
                  <a:pt x="41420" y="49398"/>
                </a:lnTo>
                <a:lnTo>
                  <a:pt x="41420" y="49602"/>
                </a:lnTo>
                <a:lnTo>
                  <a:pt x="41625" y="49602"/>
                </a:lnTo>
                <a:lnTo>
                  <a:pt x="41318" y="49807"/>
                </a:lnTo>
                <a:lnTo>
                  <a:pt x="42341" y="49193"/>
                </a:lnTo>
                <a:lnTo>
                  <a:pt x="43773" y="49602"/>
                </a:lnTo>
                <a:lnTo>
                  <a:pt x="43977" y="49398"/>
                </a:lnTo>
                <a:lnTo>
                  <a:pt x="44489" y="49602"/>
                </a:lnTo>
                <a:lnTo>
                  <a:pt x="44489" y="49909"/>
                </a:lnTo>
                <a:lnTo>
                  <a:pt x="44386" y="49909"/>
                </a:lnTo>
                <a:lnTo>
                  <a:pt x="45205" y="50114"/>
                </a:lnTo>
                <a:lnTo>
                  <a:pt x="45409" y="49705"/>
                </a:lnTo>
                <a:lnTo>
                  <a:pt x="45920" y="50216"/>
                </a:lnTo>
                <a:lnTo>
                  <a:pt x="46125" y="50216"/>
                </a:lnTo>
                <a:lnTo>
                  <a:pt x="45818" y="49705"/>
                </a:lnTo>
                <a:lnTo>
                  <a:pt x="46227" y="49091"/>
                </a:lnTo>
                <a:lnTo>
                  <a:pt x="46227" y="49091"/>
                </a:lnTo>
                <a:lnTo>
                  <a:pt x="45920" y="49295"/>
                </a:lnTo>
                <a:lnTo>
                  <a:pt x="46023" y="48989"/>
                </a:lnTo>
                <a:lnTo>
                  <a:pt x="45307" y="49091"/>
                </a:lnTo>
                <a:lnTo>
                  <a:pt x="47557" y="48477"/>
                </a:lnTo>
                <a:lnTo>
                  <a:pt x="47557" y="48477"/>
                </a:lnTo>
                <a:lnTo>
                  <a:pt x="47455" y="48989"/>
                </a:lnTo>
                <a:lnTo>
                  <a:pt x="47966" y="48784"/>
                </a:lnTo>
                <a:lnTo>
                  <a:pt x="47966" y="48886"/>
                </a:lnTo>
                <a:lnTo>
                  <a:pt x="48477" y="48580"/>
                </a:lnTo>
                <a:lnTo>
                  <a:pt x="48477" y="48580"/>
                </a:lnTo>
                <a:lnTo>
                  <a:pt x="48170" y="48886"/>
                </a:lnTo>
                <a:lnTo>
                  <a:pt x="48886" y="48784"/>
                </a:lnTo>
                <a:lnTo>
                  <a:pt x="49602" y="48886"/>
                </a:lnTo>
                <a:lnTo>
                  <a:pt x="49500" y="49091"/>
                </a:lnTo>
                <a:lnTo>
                  <a:pt x="49655" y="49401"/>
                </a:lnTo>
                <a:lnTo>
                  <a:pt x="49655" y="49401"/>
                </a:lnTo>
                <a:lnTo>
                  <a:pt x="51239" y="49500"/>
                </a:lnTo>
                <a:lnTo>
                  <a:pt x="51750" y="50216"/>
                </a:lnTo>
                <a:lnTo>
                  <a:pt x="51443" y="51545"/>
                </a:lnTo>
                <a:lnTo>
                  <a:pt x="51648" y="51239"/>
                </a:lnTo>
                <a:lnTo>
                  <a:pt x="51852" y="51341"/>
                </a:lnTo>
                <a:lnTo>
                  <a:pt x="51443" y="51750"/>
                </a:lnTo>
                <a:lnTo>
                  <a:pt x="52670" y="54102"/>
                </a:lnTo>
                <a:lnTo>
                  <a:pt x="52875" y="54102"/>
                </a:lnTo>
                <a:lnTo>
                  <a:pt x="53485" y="53390"/>
                </a:lnTo>
                <a:lnTo>
                  <a:pt x="53485" y="53390"/>
                </a:lnTo>
                <a:lnTo>
                  <a:pt x="53403" y="50915"/>
                </a:lnTo>
                <a:lnTo>
                  <a:pt x="53591" y="50727"/>
                </a:lnTo>
                <a:lnTo>
                  <a:pt x="53489" y="47761"/>
                </a:lnTo>
                <a:lnTo>
                  <a:pt x="53693" y="47659"/>
                </a:lnTo>
                <a:lnTo>
                  <a:pt x="54307" y="46636"/>
                </a:lnTo>
                <a:lnTo>
                  <a:pt x="54307" y="46841"/>
                </a:lnTo>
                <a:lnTo>
                  <a:pt x="54409" y="46739"/>
                </a:lnTo>
                <a:lnTo>
                  <a:pt x="54409" y="46636"/>
                </a:lnTo>
                <a:lnTo>
                  <a:pt x="55841" y="45716"/>
                </a:lnTo>
                <a:lnTo>
                  <a:pt x="55841" y="45818"/>
                </a:lnTo>
                <a:lnTo>
                  <a:pt x="57170" y="44898"/>
                </a:lnTo>
                <a:lnTo>
                  <a:pt x="57170" y="45102"/>
                </a:lnTo>
                <a:lnTo>
                  <a:pt x="57784" y="44284"/>
                </a:lnTo>
                <a:lnTo>
                  <a:pt x="58705" y="44080"/>
                </a:lnTo>
                <a:lnTo>
                  <a:pt x="58193" y="43875"/>
                </a:lnTo>
                <a:lnTo>
                  <a:pt x="58602" y="43875"/>
                </a:lnTo>
                <a:lnTo>
                  <a:pt x="58295" y="43466"/>
                </a:lnTo>
                <a:lnTo>
                  <a:pt x="59420" y="43364"/>
                </a:lnTo>
                <a:lnTo>
                  <a:pt x="59523" y="43057"/>
                </a:lnTo>
                <a:lnTo>
                  <a:pt x="59523" y="43057"/>
                </a:lnTo>
                <a:lnTo>
                  <a:pt x="59216" y="43364"/>
                </a:lnTo>
                <a:lnTo>
                  <a:pt x="58705" y="43057"/>
                </a:lnTo>
                <a:lnTo>
                  <a:pt x="58807" y="42750"/>
                </a:lnTo>
                <a:lnTo>
                  <a:pt x="59216" y="42852"/>
                </a:lnTo>
                <a:lnTo>
                  <a:pt x="59318" y="42750"/>
                </a:lnTo>
                <a:lnTo>
                  <a:pt x="59523" y="42852"/>
                </a:lnTo>
                <a:lnTo>
                  <a:pt x="59523" y="42545"/>
                </a:lnTo>
                <a:lnTo>
                  <a:pt x="59420" y="42034"/>
                </a:lnTo>
                <a:lnTo>
                  <a:pt x="59216" y="41932"/>
                </a:lnTo>
                <a:lnTo>
                  <a:pt x="58705" y="41625"/>
                </a:lnTo>
                <a:lnTo>
                  <a:pt x="59114" y="41727"/>
                </a:lnTo>
                <a:lnTo>
                  <a:pt x="59216" y="41932"/>
                </a:lnTo>
                <a:lnTo>
                  <a:pt x="59216" y="41932"/>
                </a:lnTo>
                <a:lnTo>
                  <a:pt x="59114" y="41420"/>
                </a:lnTo>
                <a:lnTo>
                  <a:pt x="59420" y="41420"/>
                </a:lnTo>
                <a:lnTo>
                  <a:pt x="59523" y="41318"/>
                </a:lnTo>
                <a:lnTo>
                  <a:pt x="59011" y="40705"/>
                </a:lnTo>
                <a:lnTo>
                  <a:pt x="59523" y="41216"/>
                </a:lnTo>
                <a:lnTo>
                  <a:pt x="59523" y="40807"/>
                </a:lnTo>
                <a:lnTo>
                  <a:pt x="58909" y="40500"/>
                </a:lnTo>
                <a:lnTo>
                  <a:pt x="59318" y="39989"/>
                </a:lnTo>
                <a:lnTo>
                  <a:pt x="59011" y="40500"/>
                </a:lnTo>
                <a:lnTo>
                  <a:pt x="59216" y="40398"/>
                </a:lnTo>
                <a:lnTo>
                  <a:pt x="59216" y="40602"/>
                </a:lnTo>
                <a:lnTo>
                  <a:pt x="59318" y="40500"/>
                </a:lnTo>
                <a:lnTo>
                  <a:pt x="59625" y="40807"/>
                </a:lnTo>
                <a:lnTo>
                  <a:pt x="59523" y="40295"/>
                </a:lnTo>
                <a:lnTo>
                  <a:pt x="59727" y="40500"/>
                </a:lnTo>
                <a:lnTo>
                  <a:pt x="59830" y="39580"/>
                </a:lnTo>
                <a:lnTo>
                  <a:pt x="60034" y="39477"/>
                </a:lnTo>
                <a:lnTo>
                  <a:pt x="60034" y="39580"/>
                </a:lnTo>
                <a:lnTo>
                  <a:pt x="60136" y="39375"/>
                </a:lnTo>
                <a:lnTo>
                  <a:pt x="60136" y="39477"/>
                </a:lnTo>
                <a:lnTo>
                  <a:pt x="60443" y="39273"/>
                </a:lnTo>
                <a:lnTo>
                  <a:pt x="60443" y="39375"/>
                </a:lnTo>
                <a:lnTo>
                  <a:pt x="60341" y="39477"/>
                </a:lnTo>
                <a:lnTo>
                  <a:pt x="60443" y="39477"/>
                </a:lnTo>
                <a:lnTo>
                  <a:pt x="60034" y="39784"/>
                </a:lnTo>
                <a:lnTo>
                  <a:pt x="60136" y="39784"/>
                </a:lnTo>
                <a:lnTo>
                  <a:pt x="59830" y="40193"/>
                </a:lnTo>
                <a:lnTo>
                  <a:pt x="60136" y="40295"/>
                </a:lnTo>
                <a:lnTo>
                  <a:pt x="60136" y="40500"/>
                </a:lnTo>
                <a:lnTo>
                  <a:pt x="60034" y="40705"/>
                </a:lnTo>
                <a:lnTo>
                  <a:pt x="60034" y="40909"/>
                </a:lnTo>
                <a:lnTo>
                  <a:pt x="60136" y="40909"/>
                </a:lnTo>
                <a:lnTo>
                  <a:pt x="59727" y="41830"/>
                </a:lnTo>
                <a:lnTo>
                  <a:pt x="60750" y="40500"/>
                </a:lnTo>
                <a:lnTo>
                  <a:pt x="60750" y="39375"/>
                </a:lnTo>
                <a:lnTo>
                  <a:pt x="61057" y="39886"/>
                </a:lnTo>
                <a:lnTo>
                  <a:pt x="62182" y="38864"/>
                </a:lnTo>
                <a:lnTo>
                  <a:pt x="62386" y="38455"/>
                </a:lnTo>
                <a:lnTo>
                  <a:pt x="62284" y="38250"/>
                </a:lnTo>
                <a:lnTo>
                  <a:pt x="62591" y="37636"/>
                </a:lnTo>
                <a:lnTo>
                  <a:pt x="62489" y="38148"/>
                </a:lnTo>
                <a:lnTo>
                  <a:pt x="64943" y="37125"/>
                </a:lnTo>
                <a:lnTo>
                  <a:pt x="65045" y="37227"/>
                </a:lnTo>
                <a:lnTo>
                  <a:pt x="65148" y="37125"/>
                </a:lnTo>
                <a:lnTo>
                  <a:pt x="65148" y="37125"/>
                </a:lnTo>
                <a:lnTo>
                  <a:pt x="65045" y="37432"/>
                </a:lnTo>
                <a:lnTo>
                  <a:pt x="65557" y="37227"/>
                </a:lnTo>
                <a:lnTo>
                  <a:pt x="65557" y="37227"/>
                </a:lnTo>
                <a:lnTo>
                  <a:pt x="65455" y="37330"/>
                </a:lnTo>
                <a:lnTo>
                  <a:pt x="66068" y="37227"/>
                </a:lnTo>
                <a:lnTo>
                  <a:pt x="65966" y="36818"/>
                </a:lnTo>
                <a:lnTo>
                  <a:pt x="65761" y="37125"/>
                </a:lnTo>
                <a:lnTo>
                  <a:pt x="65455" y="36614"/>
                </a:lnTo>
                <a:lnTo>
                  <a:pt x="66784" y="35080"/>
                </a:lnTo>
                <a:lnTo>
                  <a:pt x="66886" y="35182"/>
                </a:lnTo>
                <a:lnTo>
                  <a:pt x="66989" y="34977"/>
                </a:lnTo>
                <a:lnTo>
                  <a:pt x="66989" y="35080"/>
                </a:lnTo>
                <a:lnTo>
                  <a:pt x="67091" y="34875"/>
                </a:lnTo>
                <a:lnTo>
                  <a:pt x="67091" y="35080"/>
                </a:lnTo>
                <a:lnTo>
                  <a:pt x="67193" y="34977"/>
                </a:lnTo>
                <a:lnTo>
                  <a:pt x="68011" y="34364"/>
                </a:lnTo>
                <a:lnTo>
                  <a:pt x="68011" y="34466"/>
                </a:lnTo>
                <a:lnTo>
                  <a:pt x="67909" y="34568"/>
                </a:lnTo>
                <a:lnTo>
                  <a:pt x="68114" y="34670"/>
                </a:lnTo>
                <a:lnTo>
                  <a:pt x="68216" y="34364"/>
                </a:lnTo>
                <a:lnTo>
                  <a:pt x="68523" y="34568"/>
                </a:lnTo>
                <a:lnTo>
                  <a:pt x="69136" y="34261"/>
                </a:lnTo>
                <a:lnTo>
                  <a:pt x="69545" y="33648"/>
                </a:lnTo>
                <a:lnTo>
                  <a:pt x="70568" y="33443"/>
                </a:lnTo>
                <a:lnTo>
                  <a:pt x="70466" y="33545"/>
                </a:lnTo>
                <a:lnTo>
                  <a:pt x="71795" y="32932"/>
                </a:lnTo>
                <a:lnTo>
                  <a:pt x="72102" y="33034"/>
                </a:lnTo>
                <a:lnTo>
                  <a:pt x="71386" y="33443"/>
                </a:lnTo>
                <a:lnTo>
                  <a:pt x="72716" y="33443"/>
                </a:lnTo>
                <a:lnTo>
                  <a:pt x="71898" y="33852"/>
                </a:lnTo>
                <a:lnTo>
                  <a:pt x="71898" y="33545"/>
                </a:lnTo>
                <a:lnTo>
                  <a:pt x="71795" y="33545"/>
                </a:lnTo>
                <a:lnTo>
                  <a:pt x="70568" y="34261"/>
                </a:lnTo>
                <a:lnTo>
                  <a:pt x="70568" y="34261"/>
                </a:lnTo>
                <a:lnTo>
                  <a:pt x="70364" y="34364"/>
                </a:lnTo>
                <a:lnTo>
                  <a:pt x="69955" y="35182"/>
                </a:lnTo>
                <a:lnTo>
                  <a:pt x="70261" y="35386"/>
                </a:lnTo>
                <a:lnTo>
                  <a:pt x="71795" y="34364"/>
                </a:lnTo>
                <a:lnTo>
                  <a:pt x="71795" y="34466"/>
                </a:lnTo>
                <a:lnTo>
                  <a:pt x="71898" y="34261"/>
                </a:lnTo>
                <a:lnTo>
                  <a:pt x="74250" y="33648"/>
                </a:lnTo>
                <a:lnTo>
                  <a:pt x="74250" y="33443"/>
                </a:lnTo>
                <a:lnTo>
                  <a:pt x="74250" y="33136"/>
                </a:lnTo>
                <a:lnTo>
                  <a:pt x="73943" y="32932"/>
                </a:lnTo>
                <a:lnTo>
                  <a:pt x="73227" y="33239"/>
                </a:lnTo>
                <a:lnTo>
                  <a:pt x="73330" y="33136"/>
                </a:lnTo>
                <a:lnTo>
                  <a:pt x="72307" y="32830"/>
                </a:lnTo>
                <a:lnTo>
                  <a:pt x="72511" y="32727"/>
                </a:lnTo>
                <a:lnTo>
                  <a:pt x="72000" y="32420"/>
                </a:lnTo>
                <a:lnTo>
                  <a:pt x="72000" y="31807"/>
                </a:lnTo>
                <a:lnTo>
                  <a:pt x="71693" y="31705"/>
                </a:lnTo>
                <a:lnTo>
                  <a:pt x="72409" y="31091"/>
                </a:lnTo>
                <a:lnTo>
                  <a:pt x="72146" y="31003"/>
                </a:lnTo>
                <a:lnTo>
                  <a:pt x="72146" y="31003"/>
                </a:lnTo>
                <a:lnTo>
                  <a:pt x="71795" y="31091"/>
                </a:lnTo>
                <a:lnTo>
                  <a:pt x="70875" y="30784"/>
                </a:lnTo>
                <a:lnTo>
                  <a:pt x="72102" y="30784"/>
                </a:lnTo>
                <a:lnTo>
                  <a:pt x="72818" y="29966"/>
                </a:lnTo>
                <a:lnTo>
                  <a:pt x="70568" y="29966"/>
                </a:lnTo>
                <a:lnTo>
                  <a:pt x="63307" y="33852"/>
                </a:lnTo>
                <a:lnTo>
                  <a:pt x="63307" y="33852"/>
                </a:lnTo>
                <a:lnTo>
                  <a:pt x="68114" y="31091"/>
                </a:lnTo>
                <a:lnTo>
                  <a:pt x="67602" y="30375"/>
                </a:lnTo>
                <a:lnTo>
                  <a:pt x="79977" y="27205"/>
                </a:lnTo>
                <a:lnTo>
                  <a:pt x="80795" y="26489"/>
                </a:lnTo>
                <a:lnTo>
                  <a:pt x="80591" y="26284"/>
                </a:lnTo>
                <a:lnTo>
                  <a:pt x="81000" y="26080"/>
                </a:lnTo>
                <a:lnTo>
                  <a:pt x="81205" y="25466"/>
                </a:lnTo>
                <a:lnTo>
                  <a:pt x="80898" y="25159"/>
                </a:lnTo>
                <a:lnTo>
                  <a:pt x="80080" y="25364"/>
                </a:lnTo>
                <a:lnTo>
                  <a:pt x="79977" y="25261"/>
                </a:lnTo>
                <a:lnTo>
                  <a:pt x="80386" y="24852"/>
                </a:lnTo>
                <a:lnTo>
                  <a:pt x="79875" y="24750"/>
                </a:lnTo>
                <a:lnTo>
                  <a:pt x="77727" y="25568"/>
                </a:lnTo>
                <a:lnTo>
                  <a:pt x="78034" y="25364"/>
                </a:lnTo>
                <a:lnTo>
                  <a:pt x="77830" y="25261"/>
                </a:lnTo>
                <a:lnTo>
                  <a:pt x="80182" y="24545"/>
                </a:lnTo>
                <a:lnTo>
                  <a:pt x="80182" y="24034"/>
                </a:lnTo>
                <a:lnTo>
                  <a:pt x="79773" y="24136"/>
                </a:lnTo>
                <a:lnTo>
                  <a:pt x="79261" y="23727"/>
                </a:lnTo>
                <a:lnTo>
                  <a:pt x="78648" y="24034"/>
                </a:lnTo>
                <a:lnTo>
                  <a:pt x="79159" y="23727"/>
                </a:lnTo>
                <a:lnTo>
                  <a:pt x="78852" y="23625"/>
                </a:lnTo>
                <a:lnTo>
                  <a:pt x="78239" y="23830"/>
                </a:lnTo>
                <a:lnTo>
                  <a:pt x="78648" y="23523"/>
                </a:lnTo>
                <a:lnTo>
                  <a:pt x="78648" y="23114"/>
                </a:lnTo>
                <a:lnTo>
                  <a:pt x="78545" y="23216"/>
                </a:lnTo>
                <a:lnTo>
                  <a:pt x="78443" y="23011"/>
                </a:lnTo>
                <a:lnTo>
                  <a:pt x="77932" y="22909"/>
                </a:lnTo>
                <a:lnTo>
                  <a:pt x="78136" y="22705"/>
                </a:lnTo>
                <a:lnTo>
                  <a:pt x="77830" y="22705"/>
                </a:lnTo>
                <a:lnTo>
                  <a:pt x="78136" y="22602"/>
                </a:lnTo>
                <a:lnTo>
                  <a:pt x="77727" y="22500"/>
                </a:lnTo>
                <a:lnTo>
                  <a:pt x="77932" y="22398"/>
                </a:lnTo>
                <a:lnTo>
                  <a:pt x="77523" y="22193"/>
                </a:lnTo>
                <a:lnTo>
                  <a:pt x="78341" y="22091"/>
                </a:lnTo>
                <a:lnTo>
                  <a:pt x="77727" y="21477"/>
                </a:lnTo>
                <a:lnTo>
                  <a:pt x="78341" y="21170"/>
                </a:lnTo>
                <a:lnTo>
                  <a:pt x="78034" y="20864"/>
                </a:lnTo>
                <a:lnTo>
                  <a:pt x="77420" y="20966"/>
                </a:lnTo>
                <a:lnTo>
                  <a:pt x="77420" y="20966"/>
                </a:lnTo>
                <a:lnTo>
                  <a:pt x="78136" y="20557"/>
                </a:lnTo>
                <a:lnTo>
                  <a:pt x="77318" y="20659"/>
                </a:lnTo>
                <a:lnTo>
                  <a:pt x="77318" y="20659"/>
                </a:lnTo>
                <a:lnTo>
                  <a:pt x="77932" y="20455"/>
                </a:lnTo>
                <a:lnTo>
                  <a:pt x="77727" y="20148"/>
                </a:lnTo>
                <a:lnTo>
                  <a:pt x="77932" y="20045"/>
                </a:lnTo>
                <a:lnTo>
                  <a:pt x="77318" y="20045"/>
                </a:lnTo>
                <a:lnTo>
                  <a:pt x="77727" y="19943"/>
                </a:lnTo>
                <a:lnTo>
                  <a:pt x="77523" y="19636"/>
                </a:lnTo>
                <a:lnTo>
                  <a:pt x="77727" y="19534"/>
                </a:lnTo>
                <a:lnTo>
                  <a:pt x="77625" y="19330"/>
                </a:lnTo>
                <a:lnTo>
                  <a:pt x="77420" y="19330"/>
                </a:lnTo>
                <a:lnTo>
                  <a:pt x="77216" y="19125"/>
                </a:lnTo>
                <a:lnTo>
                  <a:pt x="77216" y="18818"/>
                </a:lnTo>
                <a:lnTo>
                  <a:pt x="76705" y="19739"/>
                </a:lnTo>
                <a:lnTo>
                  <a:pt x="76398" y="19739"/>
                </a:lnTo>
                <a:lnTo>
                  <a:pt x="76295" y="20045"/>
                </a:lnTo>
                <a:lnTo>
                  <a:pt x="75580" y="20557"/>
                </a:lnTo>
                <a:lnTo>
                  <a:pt x="75477" y="20250"/>
                </a:lnTo>
                <a:lnTo>
                  <a:pt x="74148" y="21068"/>
                </a:lnTo>
                <a:lnTo>
                  <a:pt x="74250" y="20659"/>
                </a:lnTo>
                <a:lnTo>
                  <a:pt x="73943" y="20864"/>
                </a:lnTo>
                <a:lnTo>
                  <a:pt x="73841" y="20761"/>
                </a:lnTo>
                <a:lnTo>
                  <a:pt x="73739" y="20761"/>
                </a:lnTo>
                <a:lnTo>
                  <a:pt x="73943" y="20250"/>
                </a:lnTo>
                <a:lnTo>
                  <a:pt x="72716" y="20250"/>
                </a:lnTo>
                <a:lnTo>
                  <a:pt x="73534" y="19739"/>
                </a:lnTo>
                <a:lnTo>
                  <a:pt x="73330" y="19739"/>
                </a:lnTo>
                <a:lnTo>
                  <a:pt x="73534" y="19330"/>
                </a:lnTo>
                <a:lnTo>
                  <a:pt x="72920" y="19125"/>
                </a:lnTo>
                <a:lnTo>
                  <a:pt x="73636" y="19023"/>
                </a:lnTo>
                <a:lnTo>
                  <a:pt x="74148" y="18102"/>
                </a:lnTo>
                <a:lnTo>
                  <a:pt x="74148" y="18102"/>
                </a:lnTo>
                <a:lnTo>
                  <a:pt x="73841" y="18307"/>
                </a:lnTo>
                <a:lnTo>
                  <a:pt x="72716" y="17795"/>
                </a:lnTo>
                <a:lnTo>
                  <a:pt x="73023" y="17591"/>
                </a:lnTo>
                <a:lnTo>
                  <a:pt x="72511" y="17591"/>
                </a:lnTo>
                <a:lnTo>
                  <a:pt x="72000" y="16875"/>
                </a:lnTo>
                <a:lnTo>
                  <a:pt x="70364" y="17080"/>
                </a:lnTo>
                <a:lnTo>
                  <a:pt x="70466" y="16977"/>
                </a:lnTo>
                <a:lnTo>
                  <a:pt x="68932" y="16875"/>
                </a:lnTo>
                <a:lnTo>
                  <a:pt x="68727" y="17693"/>
                </a:lnTo>
                <a:lnTo>
                  <a:pt x="67909" y="18307"/>
                </a:lnTo>
                <a:lnTo>
                  <a:pt x="68318" y="18307"/>
                </a:lnTo>
                <a:lnTo>
                  <a:pt x="67909" y="19023"/>
                </a:lnTo>
                <a:lnTo>
                  <a:pt x="68114" y="19125"/>
                </a:lnTo>
                <a:lnTo>
                  <a:pt x="66580" y="20250"/>
                </a:lnTo>
                <a:lnTo>
                  <a:pt x="67193" y="21784"/>
                </a:lnTo>
                <a:lnTo>
                  <a:pt x="63511" y="24239"/>
                </a:lnTo>
                <a:lnTo>
                  <a:pt x="63716" y="24750"/>
                </a:lnTo>
                <a:lnTo>
                  <a:pt x="63614" y="24750"/>
                </a:lnTo>
                <a:lnTo>
                  <a:pt x="63716" y="25057"/>
                </a:lnTo>
                <a:lnTo>
                  <a:pt x="63307" y="26591"/>
                </a:lnTo>
                <a:lnTo>
                  <a:pt x="62693" y="27000"/>
                </a:lnTo>
                <a:lnTo>
                  <a:pt x="62795" y="27307"/>
                </a:lnTo>
                <a:lnTo>
                  <a:pt x="62489" y="27614"/>
                </a:lnTo>
                <a:lnTo>
                  <a:pt x="62386" y="27205"/>
                </a:lnTo>
                <a:lnTo>
                  <a:pt x="61977" y="27511"/>
                </a:lnTo>
                <a:lnTo>
                  <a:pt x="61977" y="28023"/>
                </a:lnTo>
                <a:lnTo>
                  <a:pt x="60955" y="27716"/>
                </a:lnTo>
                <a:lnTo>
                  <a:pt x="61364" y="27000"/>
                </a:lnTo>
                <a:lnTo>
                  <a:pt x="60648" y="26591"/>
                </a:lnTo>
                <a:lnTo>
                  <a:pt x="61466" y="24341"/>
                </a:lnTo>
                <a:lnTo>
                  <a:pt x="60852" y="23625"/>
                </a:lnTo>
                <a:lnTo>
                  <a:pt x="59420" y="23830"/>
                </a:lnTo>
                <a:lnTo>
                  <a:pt x="59216" y="23216"/>
                </a:lnTo>
                <a:lnTo>
                  <a:pt x="57682" y="22091"/>
                </a:lnTo>
                <a:lnTo>
                  <a:pt x="55227" y="21989"/>
                </a:lnTo>
                <a:lnTo>
                  <a:pt x="55330" y="21886"/>
                </a:lnTo>
                <a:lnTo>
                  <a:pt x="54920" y="22091"/>
                </a:lnTo>
                <a:lnTo>
                  <a:pt x="55636" y="20761"/>
                </a:lnTo>
                <a:lnTo>
                  <a:pt x="55534" y="20250"/>
                </a:lnTo>
                <a:lnTo>
                  <a:pt x="54614" y="20761"/>
                </a:lnTo>
                <a:lnTo>
                  <a:pt x="54920" y="20352"/>
                </a:lnTo>
                <a:lnTo>
                  <a:pt x="54716" y="20045"/>
                </a:lnTo>
                <a:lnTo>
                  <a:pt x="57580" y="17489"/>
                </a:lnTo>
                <a:lnTo>
                  <a:pt x="57580" y="17284"/>
                </a:lnTo>
                <a:lnTo>
                  <a:pt x="58091" y="16875"/>
                </a:lnTo>
                <a:lnTo>
                  <a:pt x="58398" y="17080"/>
                </a:lnTo>
                <a:lnTo>
                  <a:pt x="58398" y="16875"/>
                </a:lnTo>
                <a:lnTo>
                  <a:pt x="59114" y="16670"/>
                </a:lnTo>
                <a:lnTo>
                  <a:pt x="59216" y="16466"/>
                </a:lnTo>
                <a:lnTo>
                  <a:pt x="60136" y="16364"/>
                </a:lnTo>
                <a:lnTo>
                  <a:pt x="60239" y="15852"/>
                </a:lnTo>
                <a:lnTo>
                  <a:pt x="59830" y="15648"/>
                </a:lnTo>
                <a:lnTo>
                  <a:pt x="59420" y="15852"/>
                </a:lnTo>
                <a:lnTo>
                  <a:pt x="59727" y="15648"/>
                </a:lnTo>
                <a:lnTo>
                  <a:pt x="59011" y="15443"/>
                </a:lnTo>
                <a:lnTo>
                  <a:pt x="58909" y="15239"/>
                </a:lnTo>
                <a:lnTo>
                  <a:pt x="59932" y="15545"/>
                </a:lnTo>
                <a:lnTo>
                  <a:pt x="59932" y="15648"/>
                </a:lnTo>
                <a:lnTo>
                  <a:pt x="64227" y="14318"/>
                </a:lnTo>
                <a:lnTo>
                  <a:pt x="61670" y="13602"/>
                </a:lnTo>
                <a:lnTo>
                  <a:pt x="62693" y="13705"/>
                </a:lnTo>
                <a:lnTo>
                  <a:pt x="64330" y="14114"/>
                </a:lnTo>
                <a:lnTo>
                  <a:pt x="65455" y="13602"/>
                </a:lnTo>
                <a:lnTo>
                  <a:pt x="65250" y="13193"/>
                </a:lnTo>
                <a:lnTo>
                  <a:pt x="66170" y="13091"/>
                </a:lnTo>
                <a:lnTo>
                  <a:pt x="66375" y="13398"/>
                </a:lnTo>
                <a:lnTo>
                  <a:pt x="66784" y="13295"/>
                </a:lnTo>
                <a:lnTo>
                  <a:pt x="67091" y="13091"/>
                </a:lnTo>
                <a:lnTo>
                  <a:pt x="66580" y="12784"/>
                </a:lnTo>
                <a:lnTo>
                  <a:pt x="66580" y="12784"/>
                </a:lnTo>
                <a:lnTo>
                  <a:pt x="67091" y="12886"/>
                </a:lnTo>
                <a:lnTo>
                  <a:pt x="67398" y="13295"/>
                </a:lnTo>
                <a:lnTo>
                  <a:pt x="69545" y="12273"/>
                </a:lnTo>
                <a:lnTo>
                  <a:pt x="69443" y="11659"/>
                </a:lnTo>
                <a:lnTo>
                  <a:pt x="69955" y="11045"/>
                </a:lnTo>
                <a:lnTo>
                  <a:pt x="70568" y="10841"/>
                </a:lnTo>
                <a:lnTo>
                  <a:pt x="69955" y="10739"/>
                </a:lnTo>
                <a:lnTo>
                  <a:pt x="69852" y="10534"/>
                </a:lnTo>
                <a:lnTo>
                  <a:pt x="70159" y="10432"/>
                </a:lnTo>
                <a:lnTo>
                  <a:pt x="68216" y="10227"/>
                </a:lnTo>
                <a:lnTo>
                  <a:pt x="67909" y="10739"/>
                </a:lnTo>
                <a:lnTo>
                  <a:pt x="68114" y="10943"/>
                </a:lnTo>
                <a:lnTo>
                  <a:pt x="67807" y="11045"/>
                </a:lnTo>
                <a:lnTo>
                  <a:pt x="68011" y="11148"/>
                </a:lnTo>
                <a:lnTo>
                  <a:pt x="65352" y="12580"/>
                </a:lnTo>
                <a:lnTo>
                  <a:pt x="65148" y="11761"/>
                </a:lnTo>
                <a:lnTo>
                  <a:pt x="65352" y="11557"/>
                </a:lnTo>
                <a:lnTo>
                  <a:pt x="65455" y="11557"/>
                </a:lnTo>
                <a:lnTo>
                  <a:pt x="65864" y="11045"/>
                </a:lnTo>
                <a:lnTo>
                  <a:pt x="64841" y="11045"/>
                </a:lnTo>
                <a:lnTo>
                  <a:pt x="64023" y="11557"/>
                </a:lnTo>
                <a:lnTo>
                  <a:pt x="64023" y="11557"/>
                </a:lnTo>
                <a:lnTo>
                  <a:pt x="64125" y="10739"/>
                </a:lnTo>
                <a:lnTo>
                  <a:pt x="64739" y="10534"/>
                </a:lnTo>
                <a:lnTo>
                  <a:pt x="64125" y="10534"/>
                </a:lnTo>
                <a:lnTo>
                  <a:pt x="64432" y="10432"/>
                </a:lnTo>
                <a:lnTo>
                  <a:pt x="63307" y="10330"/>
                </a:lnTo>
                <a:lnTo>
                  <a:pt x="64125" y="10023"/>
                </a:lnTo>
                <a:lnTo>
                  <a:pt x="63818" y="10023"/>
                </a:lnTo>
                <a:lnTo>
                  <a:pt x="64330" y="9920"/>
                </a:lnTo>
                <a:lnTo>
                  <a:pt x="64125" y="9409"/>
                </a:lnTo>
                <a:lnTo>
                  <a:pt x="64432" y="9000"/>
                </a:lnTo>
                <a:lnTo>
                  <a:pt x="64227" y="8591"/>
                </a:lnTo>
                <a:lnTo>
                  <a:pt x="63920" y="83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rin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anquo template">
  <a:themeElements>
    <a:clrScheme name="Banquo templa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0000FF"/>
      </a:hlink>
      <a:folHlink>
        <a:srgbClr val="FF00FF"/>
      </a:folHlink>
    </a:clrScheme>
    <a:fontScheme name="Banquo templa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Banquo templa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TEMPLATE Presentacion T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Píxel">
  <a:themeElements>
    <a:clrScheme name="Pí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í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í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í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í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í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í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í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í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í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í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í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í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í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Píxel">
  <a:themeElements>
    <a:clrScheme name="Pí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í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í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í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í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í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í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í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í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í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í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í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í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í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Business strategy presentation">
  <a:themeElements>
    <a:clrScheme name="Blue Red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usiness strategy presentation.potx" id="{EB0D3B34-B7D6-4C45-8EC6-74593BA23307}" vid="{3C7E45A4-4E96-419A-A06F-C7909FE41FBD}"/>
    </a:ext>
  </a:extLst>
</a:theme>
</file>

<file path=ppt/theme/theme7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2037</TotalTime>
  <Words>1149</Words>
  <Application>Microsoft Office PowerPoint</Application>
  <PresentationFormat>On-screen Show (16:9)</PresentationFormat>
  <Paragraphs>263</Paragraphs>
  <Slides>43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43</vt:i4>
      </vt:variant>
    </vt:vector>
  </HeadingPairs>
  <TitlesOfParts>
    <vt:vector size="69" baseType="lpstr">
      <vt:lpstr>Georgia</vt:lpstr>
      <vt:lpstr>Montserrat Black</vt:lpstr>
      <vt:lpstr>Roboto Regular</vt:lpstr>
      <vt:lpstr>Arial Black</vt:lpstr>
      <vt:lpstr>Montserrat ExtraLight</vt:lpstr>
      <vt:lpstr>Noto Sans Symbols</vt:lpstr>
      <vt:lpstr>Times New Roman</vt:lpstr>
      <vt:lpstr>Muli Bold</vt:lpstr>
      <vt:lpstr>Arial</vt:lpstr>
      <vt:lpstr>Muli Regular</vt:lpstr>
      <vt:lpstr>Century Gothic</vt:lpstr>
      <vt:lpstr>Roboto Bold</vt:lpstr>
      <vt:lpstr>Wingdings</vt:lpstr>
      <vt:lpstr>Palatino Linotype</vt:lpstr>
      <vt:lpstr>Roboto</vt:lpstr>
      <vt:lpstr>Tahoma</vt:lpstr>
      <vt:lpstr>Raleway</vt:lpstr>
      <vt:lpstr>Montserrat</vt:lpstr>
      <vt:lpstr>Calibri</vt:lpstr>
      <vt:lpstr>MS PGothic</vt:lpstr>
      <vt:lpstr>Marina template</vt:lpstr>
      <vt:lpstr>Banquo template</vt:lpstr>
      <vt:lpstr>TEMPLATE Presentacion TC</vt:lpstr>
      <vt:lpstr>Píxel</vt:lpstr>
      <vt:lpstr>1_Píxel</vt:lpstr>
      <vt:lpstr>2_Business strategy presentation</vt:lpstr>
      <vt:lpstr>Ley de Emprendedores Ley 27.349</vt:lpstr>
      <vt:lpstr> ASOCIACIÓN DE EMPRENDEDORES DE ARGENTINA</vt:lpstr>
      <vt:lpstr>Los 4 Ejes de la Ley</vt:lpstr>
      <vt:lpstr>PowerPoint Presentation</vt:lpstr>
      <vt:lpstr>PowerPoint Presentation</vt:lpstr>
      <vt:lpstr>Ley 27.349</vt:lpstr>
      <vt:lpstr>856.300 Empresas Registradas en Argentina 99,8% son MiPyMEs</vt:lpstr>
      <vt:lpstr>El 64% del EMPLEO  Privado Formal  en Argentina lo dan las MiPyMEs </vt:lpstr>
      <vt:lpstr>Empresas con mayor valuación</vt:lpstr>
      <vt:lpstr>En Argentina la misma situación</vt:lpstr>
      <vt:lpstr>RANKING APERTURA DE UNA EMPRESA</vt:lpstr>
      <vt:lpstr>SAS en DERECHO COMPARADO</vt:lpstr>
      <vt:lpstr>Constitución de SAS en Buenos Aires desde Sept. 17</vt:lpstr>
      <vt:lpstr>¿Qué Tipos Societarios había para las PyMEs?</vt:lpstr>
      <vt:lpstr>¿Qué es la SAS? Art. 33</vt:lpstr>
      <vt:lpstr>Organización Societaria Interna</vt:lpstr>
      <vt:lpstr>CAMBIO DE PARADIGMA</vt:lpstr>
      <vt:lpstr>LIBERTAD … CON QUÉ FIN?</vt:lpstr>
      <vt:lpstr>Objeto Social </vt:lpstr>
      <vt:lpstr>Simplificación de Trámites</vt:lpstr>
      <vt:lpstr>Libros Digitales</vt:lpstr>
      <vt:lpstr>El Capital Emprendedor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Riesgos / Miedos al Crowdfunding</vt:lpstr>
      <vt:lpstr>¿Dónde hubieras invertido?</vt:lpstr>
      <vt:lpstr>¿Qué es el Crowdfunding?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MUCHAS GRACIAS 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Sociedades por Acciones Simplificadas (SAS) Ley 27349</dc:title>
  <dc:creator>Alejandro Ramirez</dc:creator>
  <cp:keywords>SAS</cp:keywords>
  <cp:lastModifiedBy>Alejandro Ramirez</cp:lastModifiedBy>
  <cp:revision>132</cp:revision>
  <dcterms:modified xsi:type="dcterms:W3CDTF">2018-11-01T11:25:30Z</dcterms:modified>
</cp:coreProperties>
</file>