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78" r:id="rId9"/>
    <p:sldId id="288" r:id="rId10"/>
    <p:sldId id="279" r:id="rId11"/>
    <p:sldId id="280" r:id="rId12"/>
    <p:sldId id="281" r:id="rId13"/>
    <p:sldId id="282" r:id="rId14"/>
    <p:sldId id="283" r:id="rId15"/>
    <p:sldId id="284" r:id="rId16"/>
    <p:sldId id="277" r:id="rId17"/>
    <p:sldId id="263" r:id="rId18"/>
    <p:sldId id="285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2" r:id="rId27"/>
    <p:sldId id="290" r:id="rId28"/>
    <p:sldId id="273" r:id="rId29"/>
    <p:sldId id="291" r:id="rId30"/>
    <p:sldId id="274" r:id="rId31"/>
    <p:sldId id="292" r:id="rId32"/>
    <p:sldId id="286" r:id="rId33"/>
    <p:sldId id="287" r:id="rId34"/>
    <p:sldId id="289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5000" autoAdjust="0"/>
  </p:normalViewPr>
  <p:slideViewPr>
    <p:cSldViewPr snapToGrid="0" snapToObjects="1">
      <p:cViewPr varScale="1">
        <p:scale>
          <a:sx n="78" d="100"/>
          <a:sy n="78" d="100"/>
        </p:scale>
        <p:origin x="-1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na25-11-2011\Tesina\Tesis26-11-2011\Copia%20de%20datosEncu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na25-11-2011\Tesina\Tesis26-11-2011\Copia%20de%20datosEncue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lang="es-MX" sz="1200"/>
            </a:pPr>
            <a:r>
              <a:rPr lang="en-US" sz="1400"/>
              <a:t>Atributo Mantenibilidad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(AtributoII!$B$9,AtributoII!$B$15,AtributoII!$B$19,AtributoII!$B$23,AtributoII!$B$28,AtributoII!$B$29)</c:f>
              <c:strCache>
                <c:ptCount val="6"/>
                <c:pt idx="0">
                  <c:v>Documentación código</c:v>
                </c:pt>
                <c:pt idx="1">
                  <c:v>Documentacion de diseño y acceso a datos</c:v>
                </c:pt>
                <c:pt idx="2">
                  <c:v>Normas de identacion y variables</c:v>
                </c:pt>
                <c:pt idx="3">
                  <c:v>Modulos independientes</c:v>
                </c:pt>
                <c:pt idx="4">
                  <c:v>posibilidad de expandirlo</c:v>
                </c:pt>
                <c:pt idx="5">
                  <c:v>Total Mantenibilidad</c:v>
                </c:pt>
              </c:strCache>
            </c:strRef>
          </c:cat>
          <c:val>
            <c:numRef>
              <c:f>(AtributoII!$E$9,AtributoII!$E$15,AtributoII!$E$19,AtributoII!$E$23,AtributoII!$E$28,AtributoII!$E$29)</c:f>
              <c:numCache>
                <c:formatCode>0%</c:formatCode>
                <c:ptCount val="6"/>
                <c:pt idx="0">
                  <c:v>0.5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0.5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4272936"/>
        <c:axId val="-2124278824"/>
      </c:barChart>
      <c:catAx>
        <c:axId val="-21242729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-2124278824"/>
        <c:crosses val="autoZero"/>
        <c:auto val="1"/>
        <c:lblAlgn val="ctr"/>
        <c:lblOffset val="100"/>
        <c:noMultiLvlLbl val="0"/>
      </c:catAx>
      <c:valAx>
        <c:axId val="-212427882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-2124272936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effectLst>
      <a:innerShdw blurRad="63500" dist="50800" dir="18900000">
        <a:prstClr val="black">
          <a:alpha val="50000"/>
        </a:prstClr>
      </a:inn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lang="es-MX" sz="1200"/>
            </a:pPr>
            <a:r>
              <a:rPr lang="en-US" sz="1400"/>
              <a:t>ATRIBUTO</a:t>
            </a:r>
            <a:r>
              <a:rPr lang="en-US" sz="1400" baseline="0"/>
              <a:t> FIABILIDAD</a:t>
            </a:r>
            <a:endParaRPr lang="en-US" sz="14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(AtributoVI!$B$14,AtributoVI!$B$23,AtributoVI!$B$24)</c:f>
              <c:strCache>
                <c:ptCount val="3"/>
                <c:pt idx="0">
                  <c:v>Modos alternativos de operación</c:v>
                </c:pt>
                <c:pt idx="1">
                  <c:v>Sin fallas( conexión, caida, mantención,recuperación)</c:v>
                </c:pt>
                <c:pt idx="2">
                  <c:v>TOTAL FIABILIDAD</c:v>
                </c:pt>
              </c:strCache>
            </c:strRef>
          </c:cat>
          <c:val>
            <c:numRef>
              <c:f>(AtributoVI!$E$14,AtributoVI!$E$23,AtributoVI!$E$24)</c:f>
              <c:numCache>
                <c:formatCode>0%</c:formatCode>
                <c:ptCount val="3"/>
                <c:pt idx="0">
                  <c:v>0.0</c:v>
                </c:pt>
                <c:pt idx="1">
                  <c:v>0.93</c:v>
                </c:pt>
                <c:pt idx="2">
                  <c:v>0.465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39662456"/>
        <c:axId val="2139659544"/>
      </c:barChart>
      <c:catAx>
        <c:axId val="21396624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MX"/>
            </a:pPr>
            <a:endParaRPr lang="es-ES"/>
          </a:p>
        </c:txPr>
        <c:crossAx val="2139659544"/>
        <c:crosses val="autoZero"/>
        <c:auto val="1"/>
        <c:lblAlgn val="ctr"/>
        <c:lblOffset val="100"/>
        <c:noMultiLvlLbl val="0"/>
      </c:catAx>
      <c:valAx>
        <c:axId val="213965954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139662456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effectLst>
      <a:innerShdw blurRad="63500" dist="50800" dir="18900000">
        <a:prstClr val="black">
          <a:alpha val="50000"/>
        </a:prstClr>
      </a:innerShd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6E6F6-9496-6345-8285-1AAFB241E20E}" type="doc">
      <dgm:prSet loTypeId="urn:microsoft.com/office/officeart/2005/8/layout/pyramid2" loCatId="" qsTypeId="urn:microsoft.com/office/officeart/2005/8/quickstyle/3D5" qsCatId="3D" csTypeId="urn:microsoft.com/office/officeart/2005/8/colors/accent1_2" csCatId="accent1" phldr="1"/>
      <dgm:spPr/>
    </dgm:pt>
    <dgm:pt modelId="{D23FB3F0-115B-724C-9406-A904EF3113A9}">
      <dgm:prSet phldrT="[Texto]"/>
      <dgm:spPr/>
      <dgm:t>
        <a:bodyPr/>
        <a:lstStyle/>
        <a:p>
          <a:r>
            <a:rPr lang="es-ES" dirty="0" smtClean="0"/>
            <a:t>Grandes  7%</a:t>
          </a:r>
          <a:endParaRPr lang="es-ES" dirty="0"/>
        </a:p>
      </dgm:t>
    </dgm:pt>
    <dgm:pt modelId="{93AF5A60-70BA-8241-9C41-66A9EA954D0A}" type="parTrans" cxnId="{732D23F9-5AA3-5B4D-AFCB-06F614C81DC0}">
      <dgm:prSet/>
      <dgm:spPr/>
      <dgm:t>
        <a:bodyPr/>
        <a:lstStyle/>
        <a:p>
          <a:endParaRPr lang="es-ES"/>
        </a:p>
      </dgm:t>
    </dgm:pt>
    <dgm:pt modelId="{22D49647-2A54-8E41-8A70-6B0063ABA5B3}" type="sibTrans" cxnId="{732D23F9-5AA3-5B4D-AFCB-06F614C81DC0}">
      <dgm:prSet/>
      <dgm:spPr/>
      <dgm:t>
        <a:bodyPr/>
        <a:lstStyle/>
        <a:p>
          <a:endParaRPr lang="es-ES"/>
        </a:p>
      </dgm:t>
    </dgm:pt>
    <dgm:pt modelId="{1DE173C3-00EB-E145-B36D-E8463CEE0F3D}">
      <dgm:prSet phldrT="[Texto]"/>
      <dgm:spPr/>
      <dgm:t>
        <a:bodyPr/>
        <a:lstStyle/>
        <a:p>
          <a:r>
            <a:rPr lang="es-ES" dirty="0" smtClean="0"/>
            <a:t>Medianas 10%</a:t>
          </a:r>
          <a:endParaRPr lang="es-ES" dirty="0"/>
        </a:p>
      </dgm:t>
    </dgm:pt>
    <dgm:pt modelId="{F6242AF3-8BC0-BA4B-9049-27EA23145C8E}" type="parTrans" cxnId="{18DD37FF-D72E-CA47-9748-5E307A9039C3}">
      <dgm:prSet/>
      <dgm:spPr/>
      <dgm:t>
        <a:bodyPr/>
        <a:lstStyle/>
        <a:p>
          <a:endParaRPr lang="es-ES"/>
        </a:p>
      </dgm:t>
    </dgm:pt>
    <dgm:pt modelId="{7568B6DC-7F98-EC4C-98E5-F98564DB0DFB}" type="sibTrans" cxnId="{18DD37FF-D72E-CA47-9748-5E307A9039C3}">
      <dgm:prSet/>
      <dgm:spPr/>
      <dgm:t>
        <a:bodyPr/>
        <a:lstStyle/>
        <a:p>
          <a:endParaRPr lang="es-ES"/>
        </a:p>
      </dgm:t>
    </dgm:pt>
    <dgm:pt modelId="{868B976E-DA8C-BA48-9025-9D9BB37B0C2E}">
      <dgm:prSet phldrT="[Texto]"/>
      <dgm:spPr/>
      <dgm:t>
        <a:bodyPr/>
        <a:lstStyle/>
        <a:p>
          <a:r>
            <a:rPr lang="es-ES" dirty="0" smtClean="0"/>
            <a:t>Pequeñas 20%</a:t>
          </a:r>
          <a:endParaRPr lang="es-ES" dirty="0"/>
        </a:p>
      </dgm:t>
    </dgm:pt>
    <dgm:pt modelId="{4E67E0FE-CEC1-0445-B747-7405204326FB}" type="parTrans" cxnId="{68B37ACA-3A76-2A41-809C-E4828588936A}">
      <dgm:prSet/>
      <dgm:spPr/>
      <dgm:t>
        <a:bodyPr/>
        <a:lstStyle/>
        <a:p>
          <a:endParaRPr lang="es-ES"/>
        </a:p>
      </dgm:t>
    </dgm:pt>
    <dgm:pt modelId="{51F7968F-D7C6-9A4B-88D6-5E6573710048}" type="sibTrans" cxnId="{68B37ACA-3A76-2A41-809C-E4828588936A}">
      <dgm:prSet/>
      <dgm:spPr/>
      <dgm:t>
        <a:bodyPr/>
        <a:lstStyle/>
        <a:p>
          <a:endParaRPr lang="es-ES"/>
        </a:p>
      </dgm:t>
    </dgm:pt>
    <dgm:pt modelId="{E74AE202-A90D-B74F-B3D9-530748CAA4E8}" type="pres">
      <dgm:prSet presAssocID="{E506E6F6-9496-6345-8285-1AAFB241E20E}" presName="compositeShape" presStyleCnt="0">
        <dgm:presLayoutVars>
          <dgm:dir/>
          <dgm:resizeHandles/>
        </dgm:presLayoutVars>
      </dgm:prSet>
      <dgm:spPr/>
    </dgm:pt>
    <dgm:pt modelId="{CE05956A-F0E2-D146-9FBB-1151C04C4BFF}" type="pres">
      <dgm:prSet presAssocID="{E506E6F6-9496-6345-8285-1AAFB241E20E}" presName="pyramid" presStyleLbl="node1" presStyleIdx="0" presStyleCnt="1" custLinFactNeighborY="508"/>
      <dgm:spPr>
        <a:solidFill>
          <a:srgbClr val="FF0000"/>
        </a:solidFill>
      </dgm:spPr>
    </dgm:pt>
    <dgm:pt modelId="{F74AACC0-0E9C-E442-B0EB-4D54D0409C00}" type="pres">
      <dgm:prSet presAssocID="{E506E6F6-9496-6345-8285-1AAFB241E20E}" presName="theList" presStyleCnt="0"/>
      <dgm:spPr/>
    </dgm:pt>
    <dgm:pt modelId="{A942164D-6F6C-4F47-90F5-AA89A0C63D02}" type="pres">
      <dgm:prSet presAssocID="{D23FB3F0-115B-724C-9406-A904EF3113A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3E4FD-67BD-7C49-AEF4-E13A9CC9B49B}" type="pres">
      <dgm:prSet presAssocID="{D23FB3F0-115B-724C-9406-A904EF3113A9}" presName="aSpace" presStyleCnt="0"/>
      <dgm:spPr/>
    </dgm:pt>
    <dgm:pt modelId="{12C94FB5-BA78-3042-AFEA-E6376C2B6519}" type="pres">
      <dgm:prSet presAssocID="{1DE173C3-00EB-E145-B36D-E8463CEE0F3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DA7DBF-EE7C-CF4C-A8A6-531A3C20568E}" type="pres">
      <dgm:prSet presAssocID="{1DE173C3-00EB-E145-B36D-E8463CEE0F3D}" presName="aSpace" presStyleCnt="0"/>
      <dgm:spPr/>
    </dgm:pt>
    <dgm:pt modelId="{F3C9D7A4-3CAD-A444-AC15-EC0E4B06DA1E}" type="pres">
      <dgm:prSet presAssocID="{868B976E-DA8C-BA48-9025-9D9BB37B0C2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D7553-5C0C-DE4B-8AFD-04BD4F9E62E8}" type="pres">
      <dgm:prSet presAssocID="{868B976E-DA8C-BA48-9025-9D9BB37B0C2E}" presName="aSpace" presStyleCnt="0"/>
      <dgm:spPr/>
    </dgm:pt>
  </dgm:ptLst>
  <dgm:cxnLst>
    <dgm:cxn modelId="{2FACCF58-109C-0444-9E01-81E1FB246AF5}" type="presOf" srcId="{868B976E-DA8C-BA48-9025-9D9BB37B0C2E}" destId="{F3C9D7A4-3CAD-A444-AC15-EC0E4B06DA1E}" srcOrd="0" destOrd="0" presId="urn:microsoft.com/office/officeart/2005/8/layout/pyramid2"/>
    <dgm:cxn modelId="{0FD0A6CC-D86F-EB4B-BE5F-B3815FF61868}" type="presOf" srcId="{E506E6F6-9496-6345-8285-1AAFB241E20E}" destId="{E74AE202-A90D-B74F-B3D9-530748CAA4E8}" srcOrd="0" destOrd="0" presId="urn:microsoft.com/office/officeart/2005/8/layout/pyramid2"/>
    <dgm:cxn modelId="{1A973681-9E2D-9943-A02B-2C3D9AB960FC}" type="presOf" srcId="{D23FB3F0-115B-724C-9406-A904EF3113A9}" destId="{A942164D-6F6C-4F47-90F5-AA89A0C63D02}" srcOrd="0" destOrd="0" presId="urn:microsoft.com/office/officeart/2005/8/layout/pyramid2"/>
    <dgm:cxn modelId="{38377BF6-47D4-DE4E-928B-F93B3C89F3C6}" type="presOf" srcId="{1DE173C3-00EB-E145-B36D-E8463CEE0F3D}" destId="{12C94FB5-BA78-3042-AFEA-E6376C2B6519}" srcOrd="0" destOrd="0" presId="urn:microsoft.com/office/officeart/2005/8/layout/pyramid2"/>
    <dgm:cxn modelId="{18DD37FF-D72E-CA47-9748-5E307A9039C3}" srcId="{E506E6F6-9496-6345-8285-1AAFB241E20E}" destId="{1DE173C3-00EB-E145-B36D-E8463CEE0F3D}" srcOrd="1" destOrd="0" parTransId="{F6242AF3-8BC0-BA4B-9049-27EA23145C8E}" sibTransId="{7568B6DC-7F98-EC4C-98E5-F98564DB0DFB}"/>
    <dgm:cxn modelId="{732D23F9-5AA3-5B4D-AFCB-06F614C81DC0}" srcId="{E506E6F6-9496-6345-8285-1AAFB241E20E}" destId="{D23FB3F0-115B-724C-9406-A904EF3113A9}" srcOrd="0" destOrd="0" parTransId="{93AF5A60-70BA-8241-9C41-66A9EA954D0A}" sibTransId="{22D49647-2A54-8E41-8A70-6B0063ABA5B3}"/>
    <dgm:cxn modelId="{68B37ACA-3A76-2A41-809C-E4828588936A}" srcId="{E506E6F6-9496-6345-8285-1AAFB241E20E}" destId="{868B976E-DA8C-BA48-9025-9D9BB37B0C2E}" srcOrd="2" destOrd="0" parTransId="{4E67E0FE-CEC1-0445-B747-7405204326FB}" sibTransId="{51F7968F-D7C6-9A4B-88D6-5E6573710048}"/>
    <dgm:cxn modelId="{B965D693-E0E6-104C-AE8D-080EE2EF9BC6}" type="presParOf" srcId="{E74AE202-A90D-B74F-B3D9-530748CAA4E8}" destId="{CE05956A-F0E2-D146-9FBB-1151C04C4BFF}" srcOrd="0" destOrd="0" presId="urn:microsoft.com/office/officeart/2005/8/layout/pyramid2"/>
    <dgm:cxn modelId="{14229E53-54A6-934A-8D5D-F97541680499}" type="presParOf" srcId="{E74AE202-A90D-B74F-B3D9-530748CAA4E8}" destId="{F74AACC0-0E9C-E442-B0EB-4D54D0409C00}" srcOrd="1" destOrd="0" presId="urn:microsoft.com/office/officeart/2005/8/layout/pyramid2"/>
    <dgm:cxn modelId="{3DE176EF-209D-2949-A3E0-B9ECB505CF9B}" type="presParOf" srcId="{F74AACC0-0E9C-E442-B0EB-4D54D0409C00}" destId="{A942164D-6F6C-4F47-90F5-AA89A0C63D02}" srcOrd="0" destOrd="0" presId="urn:microsoft.com/office/officeart/2005/8/layout/pyramid2"/>
    <dgm:cxn modelId="{9043CB64-9C3B-2A4E-9AE3-BE90AB72B97C}" type="presParOf" srcId="{F74AACC0-0E9C-E442-B0EB-4D54D0409C00}" destId="{38D3E4FD-67BD-7C49-AEF4-E13A9CC9B49B}" srcOrd="1" destOrd="0" presId="urn:microsoft.com/office/officeart/2005/8/layout/pyramid2"/>
    <dgm:cxn modelId="{78353B5C-4ABE-3A4E-B5C6-DF98E519BFA7}" type="presParOf" srcId="{F74AACC0-0E9C-E442-B0EB-4D54D0409C00}" destId="{12C94FB5-BA78-3042-AFEA-E6376C2B6519}" srcOrd="2" destOrd="0" presId="urn:microsoft.com/office/officeart/2005/8/layout/pyramid2"/>
    <dgm:cxn modelId="{94F04DC3-4D22-6147-8E23-832C0BB595CF}" type="presParOf" srcId="{F74AACC0-0E9C-E442-B0EB-4D54D0409C00}" destId="{E7DA7DBF-EE7C-CF4C-A8A6-531A3C20568E}" srcOrd="3" destOrd="0" presId="urn:microsoft.com/office/officeart/2005/8/layout/pyramid2"/>
    <dgm:cxn modelId="{579D0295-F69F-A243-A4EE-06A4135EEE6D}" type="presParOf" srcId="{F74AACC0-0E9C-E442-B0EB-4D54D0409C00}" destId="{F3C9D7A4-3CAD-A444-AC15-EC0E4B06DA1E}" srcOrd="4" destOrd="0" presId="urn:microsoft.com/office/officeart/2005/8/layout/pyramid2"/>
    <dgm:cxn modelId="{92C9FA4F-207D-054C-873B-4B89AE7B86D9}" type="presParOf" srcId="{F74AACC0-0E9C-E442-B0EB-4D54D0409C00}" destId="{F34D7553-5C0C-DE4B-8AFD-04BD4F9E62E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ECFE50-91CF-46A7-BE16-E95562A0C2DB}" type="doc">
      <dgm:prSet loTypeId="urn:microsoft.com/office/officeart/2005/8/layout/radial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810B566-F960-4847-96D0-3D160C910F51}">
      <dgm:prSet phldrT="[Text]"/>
      <dgm:spPr/>
      <dgm:t>
        <a:bodyPr/>
        <a:lstStyle/>
        <a:p>
          <a:r>
            <a:rPr lang="es-ES" dirty="0" smtClean="0"/>
            <a:t>ISO 9126</a:t>
          </a:r>
          <a:endParaRPr lang="en-US" dirty="0"/>
        </a:p>
      </dgm:t>
    </dgm:pt>
    <dgm:pt modelId="{7F81787E-7BF5-4058-B7B0-72E8B17261C8}" type="parTrans" cxnId="{A4B3799D-9A62-42FB-A612-8924C8285FC6}">
      <dgm:prSet/>
      <dgm:spPr/>
      <dgm:t>
        <a:bodyPr/>
        <a:lstStyle/>
        <a:p>
          <a:endParaRPr lang="en-US"/>
        </a:p>
      </dgm:t>
    </dgm:pt>
    <dgm:pt modelId="{46AB2EE1-9920-4FD1-8744-8F5167286053}" type="sibTrans" cxnId="{A4B3799D-9A62-42FB-A612-8924C8285FC6}">
      <dgm:prSet/>
      <dgm:spPr/>
      <dgm:t>
        <a:bodyPr/>
        <a:lstStyle/>
        <a:p>
          <a:endParaRPr lang="en-US"/>
        </a:p>
      </dgm:t>
    </dgm:pt>
    <dgm:pt modelId="{7BD1D8CB-CBE8-4475-91AD-DE646085F419}">
      <dgm:prSet phldrT="[Text]" custT="1"/>
      <dgm:spPr/>
      <dgm:t>
        <a:bodyPr/>
        <a:lstStyle/>
        <a:p>
          <a:r>
            <a:rPr lang="es-ES" sz="1800" b="1" dirty="0" smtClean="0"/>
            <a:t>FUNCIONALIDAD</a:t>
          </a:r>
          <a:endParaRPr lang="en-US" sz="1800" b="1" dirty="0"/>
        </a:p>
      </dgm:t>
    </dgm:pt>
    <dgm:pt modelId="{D92D7A72-0077-48F4-BB05-34A9452227B9}" type="parTrans" cxnId="{4396502F-39A4-4796-A097-D46C548C4460}">
      <dgm:prSet/>
      <dgm:spPr/>
      <dgm:t>
        <a:bodyPr/>
        <a:lstStyle/>
        <a:p>
          <a:endParaRPr lang="en-US"/>
        </a:p>
      </dgm:t>
    </dgm:pt>
    <dgm:pt modelId="{2A3AA905-2694-4814-BDF3-A8E7C5C7668F}" type="sibTrans" cxnId="{4396502F-39A4-4796-A097-D46C548C4460}">
      <dgm:prSet/>
      <dgm:spPr/>
      <dgm:t>
        <a:bodyPr/>
        <a:lstStyle/>
        <a:p>
          <a:endParaRPr lang="en-US"/>
        </a:p>
      </dgm:t>
    </dgm:pt>
    <dgm:pt modelId="{35CA9B3F-E791-419D-BFAA-9D11B18FBE38}">
      <dgm:prSet phldrT="[Text]" custT="1"/>
      <dgm:spPr/>
      <dgm:t>
        <a:bodyPr/>
        <a:lstStyle/>
        <a:p>
          <a:r>
            <a:rPr lang="es-ES" sz="1800" b="1" dirty="0" smtClean="0"/>
            <a:t>USABILIDAD</a:t>
          </a:r>
          <a:endParaRPr lang="en-US" sz="1800" b="1" dirty="0"/>
        </a:p>
      </dgm:t>
    </dgm:pt>
    <dgm:pt modelId="{9256AF2A-B1A2-4399-897C-5651D02A574B}" type="parTrans" cxnId="{A2A1B33B-C389-4115-87A2-BD5B138A7DDB}">
      <dgm:prSet/>
      <dgm:spPr/>
      <dgm:t>
        <a:bodyPr/>
        <a:lstStyle/>
        <a:p>
          <a:endParaRPr lang="en-US"/>
        </a:p>
      </dgm:t>
    </dgm:pt>
    <dgm:pt modelId="{0AE58D98-5BA5-433A-8C79-26EA3E982356}" type="sibTrans" cxnId="{A2A1B33B-C389-4115-87A2-BD5B138A7DDB}">
      <dgm:prSet/>
      <dgm:spPr/>
      <dgm:t>
        <a:bodyPr/>
        <a:lstStyle/>
        <a:p>
          <a:endParaRPr lang="en-US"/>
        </a:p>
      </dgm:t>
    </dgm:pt>
    <dgm:pt modelId="{D5A3A5DA-3543-4E44-BA59-74B369ADEC0C}">
      <dgm:prSet phldrT="[Text]" custT="1"/>
      <dgm:spPr/>
      <dgm:t>
        <a:bodyPr/>
        <a:lstStyle/>
        <a:p>
          <a:r>
            <a:rPr lang="es-ES" sz="1800" b="1" dirty="0" smtClean="0"/>
            <a:t>FIABILIDAD</a:t>
          </a:r>
          <a:endParaRPr lang="en-US" sz="1800" b="1" dirty="0"/>
        </a:p>
      </dgm:t>
    </dgm:pt>
    <dgm:pt modelId="{29E491EF-3F2F-49C3-8535-2730FA9C1FAC}" type="parTrans" cxnId="{63154AED-0DCA-4CA8-96D2-D28D4D7915AD}">
      <dgm:prSet/>
      <dgm:spPr/>
      <dgm:t>
        <a:bodyPr/>
        <a:lstStyle/>
        <a:p>
          <a:endParaRPr lang="en-US"/>
        </a:p>
      </dgm:t>
    </dgm:pt>
    <dgm:pt modelId="{64F8450C-20C3-4C07-8202-B6F53848F825}" type="sibTrans" cxnId="{63154AED-0DCA-4CA8-96D2-D28D4D7915AD}">
      <dgm:prSet/>
      <dgm:spPr/>
      <dgm:t>
        <a:bodyPr/>
        <a:lstStyle/>
        <a:p>
          <a:endParaRPr lang="en-US"/>
        </a:p>
      </dgm:t>
    </dgm:pt>
    <dgm:pt modelId="{54B8AEA9-E813-4B0F-9649-78ED34A5D20D}">
      <dgm:prSet phldrT="[Text]" custT="1"/>
      <dgm:spPr/>
      <dgm:t>
        <a:bodyPr/>
        <a:lstStyle/>
        <a:p>
          <a:r>
            <a:rPr lang="es-ES" sz="1800" b="1" dirty="0" smtClean="0"/>
            <a:t>EFICIENCIA</a:t>
          </a:r>
          <a:endParaRPr lang="en-US" sz="1800" b="1" dirty="0"/>
        </a:p>
      </dgm:t>
    </dgm:pt>
    <dgm:pt modelId="{09D7A8E9-0942-4E7A-8DBB-E84850FCCCD9}" type="parTrans" cxnId="{C5F981F7-660D-4B07-9CBA-F5066F18B473}">
      <dgm:prSet/>
      <dgm:spPr/>
      <dgm:t>
        <a:bodyPr/>
        <a:lstStyle/>
        <a:p>
          <a:endParaRPr lang="en-US"/>
        </a:p>
      </dgm:t>
    </dgm:pt>
    <dgm:pt modelId="{A21AC1A5-4C55-4E95-9E56-E3EB9D913605}" type="sibTrans" cxnId="{C5F981F7-660D-4B07-9CBA-F5066F18B473}">
      <dgm:prSet/>
      <dgm:spPr/>
      <dgm:t>
        <a:bodyPr/>
        <a:lstStyle/>
        <a:p>
          <a:endParaRPr lang="en-US"/>
        </a:p>
      </dgm:t>
    </dgm:pt>
    <dgm:pt modelId="{56F9B512-DFC8-48B8-ACDE-490C38E8849C}">
      <dgm:prSet phldrT="[Text]" custT="1"/>
      <dgm:spPr/>
      <dgm:t>
        <a:bodyPr/>
        <a:lstStyle/>
        <a:p>
          <a:r>
            <a:rPr lang="es-ES" sz="1800" b="1" dirty="0" smtClean="0"/>
            <a:t>MANTENIBILIDAD</a:t>
          </a:r>
          <a:endParaRPr lang="en-US" sz="1800" b="1" dirty="0"/>
        </a:p>
      </dgm:t>
    </dgm:pt>
    <dgm:pt modelId="{6A4563E5-E190-44E3-91E7-8FEFC8AE21A3}" type="parTrans" cxnId="{0785B104-A095-421A-BD91-5A8FCA37398D}">
      <dgm:prSet/>
      <dgm:spPr/>
      <dgm:t>
        <a:bodyPr/>
        <a:lstStyle/>
        <a:p>
          <a:endParaRPr lang="en-US"/>
        </a:p>
      </dgm:t>
    </dgm:pt>
    <dgm:pt modelId="{0A2C7D9E-69A7-4E8C-94AB-53F56DCF5DA7}" type="sibTrans" cxnId="{0785B104-A095-421A-BD91-5A8FCA37398D}">
      <dgm:prSet/>
      <dgm:spPr/>
      <dgm:t>
        <a:bodyPr/>
        <a:lstStyle/>
        <a:p>
          <a:endParaRPr lang="en-US"/>
        </a:p>
      </dgm:t>
    </dgm:pt>
    <dgm:pt modelId="{CCA5F121-4B22-4C03-9BE2-2E949933A5E2}">
      <dgm:prSet phldrT="[Text]" custT="1"/>
      <dgm:spPr/>
      <dgm:t>
        <a:bodyPr/>
        <a:lstStyle/>
        <a:p>
          <a:r>
            <a:rPr lang="es-ES" sz="1800" b="1" dirty="0" smtClean="0"/>
            <a:t>PORTABILIDAD</a:t>
          </a:r>
          <a:endParaRPr lang="en-US" sz="1800" b="1" dirty="0"/>
        </a:p>
      </dgm:t>
    </dgm:pt>
    <dgm:pt modelId="{294DF11B-1517-46B6-ABD3-43BB2FAB77A5}" type="parTrans" cxnId="{F1F3EE4E-AC4D-415E-AAB1-AA0CAFB569FB}">
      <dgm:prSet/>
      <dgm:spPr/>
      <dgm:t>
        <a:bodyPr/>
        <a:lstStyle/>
        <a:p>
          <a:endParaRPr lang="en-US"/>
        </a:p>
      </dgm:t>
    </dgm:pt>
    <dgm:pt modelId="{E492D363-F717-4509-B507-41AC47A83BA9}" type="sibTrans" cxnId="{F1F3EE4E-AC4D-415E-AAB1-AA0CAFB569FB}">
      <dgm:prSet/>
      <dgm:spPr/>
      <dgm:t>
        <a:bodyPr/>
        <a:lstStyle/>
        <a:p>
          <a:endParaRPr lang="en-US"/>
        </a:p>
      </dgm:t>
    </dgm:pt>
    <dgm:pt modelId="{291D8A96-CD56-4AC2-92BA-4F894DDC0A8D}" type="pres">
      <dgm:prSet presAssocID="{0AECFE50-91CF-46A7-BE16-E95562A0C2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B0B42-E34F-4CD3-BF0D-7A25218F247C}" type="pres">
      <dgm:prSet presAssocID="{C810B566-F960-4847-96D0-3D160C910F51}" presName="centerShape" presStyleLbl="node0" presStyleIdx="0" presStyleCnt="1"/>
      <dgm:spPr/>
      <dgm:t>
        <a:bodyPr/>
        <a:lstStyle/>
        <a:p>
          <a:endParaRPr lang="en-US"/>
        </a:p>
      </dgm:t>
    </dgm:pt>
    <dgm:pt modelId="{2DE3B07E-AA48-41FD-B212-3F632C0B56B6}" type="pres">
      <dgm:prSet presAssocID="{7BD1D8CB-CBE8-4475-91AD-DE646085F419}" presName="node" presStyleLbl="node1" presStyleIdx="0" presStyleCnt="6" custScaleX="264697" custRadScaleRad="98554" custRadScaleInc="-1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7146F-65B2-4B2A-8044-D9D9917621FB}" type="pres">
      <dgm:prSet presAssocID="{7BD1D8CB-CBE8-4475-91AD-DE646085F419}" presName="dummy" presStyleCnt="0"/>
      <dgm:spPr/>
    </dgm:pt>
    <dgm:pt modelId="{48052061-3B79-4F92-8C2F-6D75362300A9}" type="pres">
      <dgm:prSet presAssocID="{2A3AA905-2694-4814-BDF3-A8E7C5C7668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981C0B2-B350-467A-97B1-AA4B10B6AFCD}" type="pres">
      <dgm:prSet presAssocID="{35CA9B3F-E791-419D-BFAA-9D11B18FBE38}" presName="node" presStyleLbl="node1" presStyleIdx="1" presStyleCnt="6" custScaleX="266133" custScaleY="56942" custRadScaleRad="141485" custRadScaleInc="13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A5369-A39B-43CD-A9AC-E1FF8FF9FB2E}" type="pres">
      <dgm:prSet presAssocID="{35CA9B3F-E791-419D-BFAA-9D11B18FBE38}" presName="dummy" presStyleCnt="0"/>
      <dgm:spPr/>
    </dgm:pt>
    <dgm:pt modelId="{89FF024A-B54A-41F7-8928-FA3D8E07509A}" type="pres">
      <dgm:prSet presAssocID="{0AE58D98-5BA5-433A-8C79-26EA3E98235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BD605A9-56F6-4927-8218-9F18DF898FCC}" type="pres">
      <dgm:prSet presAssocID="{56F9B512-DFC8-48B8-ACDE-490C38E8849C}" presName="node" presStyleLbl="node1" presStyleIdx="2" presStyleCnt="6" custScaleX="360257" custScaleY="76266" custRadScaleRad="173923" custRadScaleInc="-74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D2BB-17C3-49A7-90B1-53ED62E3CB64}" type="pres">
      <dgm:prSet presAssocID="{56F9B512-DFC8-48B8-ACDE-490C38E8849C}" presName="dummy" presStyleCnt="0"/>
      <dgm:spPr/>
    </dgm:pt>
    <dgm:pt modelId="{26E35F2B-9B96-4757-BB1F-FADDFC08B66C}" type="pres">
      <dgm:prSet presAssocID="{0A2C7D9E-69A7-4E8C-94AB-53F56DCF5DA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07F018E-6153-4A2A-A8F2-38E900E0F963}" type="pres">
      <dgm:prSet presAssocID="{CCA5F121-4B22-4C03-9BE2-2E949933A5E2}" presName="node" presStyleLbl="node1" presStyleIdx="3" presStyleCnt="6" custScaleX="407428" custRadScaleRad="103520" custRadScaleInc="-8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F4843-2AAE-4ECD-9207-DC3DAA0CAA51}" type="pres">
      <dgm:prSet presAssocID="{CCA5F121-4B22-4C03-9BE2-2E949933A5E2}" presName="dummy" presStyleCnt="0"/>
      <dgm:spPr/>
    </dgm:pt>
    <dgm:pt modelId="{804A11B4-DAFE-43A0-999C-8F8FF4296551}" type="pres">
      <dgm:prSet presAssocID="{E492D363-F717-4509-B507-41AC47A83BA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C7AD5D5-E54C-4D02-845D-D38A59AD7415}" type="pres">
      <dgm:prSet presAssocID="{D5A3A5DA-3543-4E44-BA59-74B369ADEC0C}" presName="node" presStyleLbl="node1" presStyleIdx="4" presStyleCnt="6" custScaleX="314844" custScaleY="92705" custRadScaleRad="172699" custRadScaleInc="82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0E96E-4C22-436C-9D04-E17BF860865E}" type="pres">
      <dgm:prSet presAssocID="{D5A3A5DA-3543-4E44-BA59-74B369ADEC0C}" presName="dummy" presStyleCnt="0"/>
      <dgm:spPr/>
    </dgm:pt>
    <dgm:pt modelId="{FD255FD8-18D1-46E8-99DE-BDC6DE23A668}" type="pres">
      <dgm:prSet presAssocID="{64F8450C-20C3-4C07-8202-B6F53848F82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986ABBB-F8B0-4368-8325-06239AB682A1}" type="pres">
      <dgm:prSet presAssocID="{54B8AEA9-E813-4B0F-9649-78ED34A5D20D}" presName="node" presStyleLbl="node1" presStyleIdx="5" presStyleCnt="6" custScaleX="312711" custScaleY="83323" custRadScaleRad="153862" custRadScaleInc="-42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840C6-C043-4B90-B625-C9C29C9EF50C}" type="pres">
      <dgm:prSet presAssocID="{54B8AEA9-E813-4B0F-9649-78ED34A5D20D}" presName="dummy" presStyleCnt="0"/>
      <dgm:spPr/>
    </dgm:pt>
    <dgm:pt modelId="{D3F9F61A-CDC7-4692-989B-8B6150751339}" type="pres">
      <dgm:prSet presAssocID="{A21AC1A5-4C55-4E95-9E56-E3EB9D913605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DE7276F-23F6-A54C-B642-97DE5CE799EA}" type="presOf" srcId="{D5A3A5DA-3543-4E44-BA59-74B369ADEC0C}" destId="{DC7AD5D5-E54C-4D02-845D-D38A59AD7415}" srcOrd="0" destOrd="0" presId="urn:microsoft.com/office/officeart/2005/8/layout/radial6"/>
    <dgm:cxn modelId="{8B0838F8-F40F-154B-B3DB-872C4307C5F8}" type="presOf" srcId="{56F9B512-DFC8-48B8-ACDE-490C38E8849C}" destId="{0BD605A9-56F6-4927-8218-9F18DF898FCC}" srcOrd="0" destOrd="0" presId="urn:microsoft.com/office/officeart/2005/8/layout/radial6"/>
    <dgm:cxn modelId="{7F226C6E-7C8A-FA47-A781-3881CE77E194}" type="presOf" srcId="{2A3AA905-2694-4814-BDF3-A8E7C5C7668F}" destId="{48052061-3B79-4F92-8C2F-6D75362300A9}" srcOrd="0" destOrd="0" presId="urn:microsoft.com/office/officeart/2005/8/layout/radial6"/>
    <dgm:cxn modelId="{97EEAEB3-CBE0-A247-AC1D-0C644577AF7C}" type="presOf" srcId="{7BD1D8CB-CBE8-4475-91AD-DE646085F419}" destId="{2DE3B07E-AA48-41FD-B212-3F632C0B56B6}" srcOrd="0" destOrd="0" presId="urn:microsoft.com/office/officeart/2005/8/layout/radial6"/>
    <dgm:cxn modelId="{81818FA4-293E-9A43-82C0-89FB462E1474}" type="presOf" srcId="{64F8450C-20C3-4C07-8202-B6F53848F825}" destId="{FD255FD8-18D1-46E8-99DE-BDC6DE23A668}" srcOrd="0" destOrd="0" presId="urn:microsoft.com/office/officeart/2005/8/layout/radial6"/>
    <dgm:cxn modelId="{A4B3799D-9A62-42FB-A612-8924C8285FC6}" srcId="{0AECFE50-91CF-46A7-BE16-E95562A0C2DB}" destId="{C810B566-F960-4847-96D0-3D160C910F51}" srcOrd="0" destOrd="0" parTransId="{7F81787E-7BF5-4058-B7B0-72E8B17261C8}" sibTransId="{46AB2EE1-9920-4FD1-8744-8F5167286053}"/>
    <dgm:cxn modelId="{ADC781A5-2661-A241-85EF-AB2F1F243779}" type="presOf" srcId="{54B8AEA9-E813-4B0F-9649-78ED34A5D20D}" destId="{B986ABBB-F8B0-4368-8325-06239AB682A1}" srcOrd="0" destOrd="0" presId="urn:microsoft.com/office/officeart/2005/8/layout/radial6"/>
    <dgm:cxn modelId="{B3CC658D-0901-F948-B941-6A05BBE186EB}" type="presOf" srcId="{A21AC1A5-4C55-4E95-9E56-E3EB9D913605}" destId="{D3F9F61A-CDC7-4692-989B-8B6150751339}" srcOrd="0" destOrd="0" presId="urn:microsoft.com/office/officeart/2005/8/layout/radial6"/>
    <dgm:cxn modelId="{C5F981F7-660D-4B07-9CBA-F5066F18B473}" srcId="{C810B566-F960-4847-96D0-3D160C910F51}" destId="{54B8AEA9-E813-4B0F-9649-78ED34A5D20D}" srcOrd="5" destOrd="0" parTransId="{09D7A8E9-0942-4E7A-8DBB-E84850FCCCD9}" sibTransId="{A21AC1A5-4C55-4E95-9E56-E3EB9D913605}"/>
    <dgm:cxn modelId="{32FCC40C-E791-3B4E-9799-0A04107C3DBF}" type="presOf" srcId="{0A2C7D9E-69A7-4E8C-94AB-53F56DCF5DA7}" destId="{26E35F2B-9B96-4757-BB1F-FADDFC08B66C}" srcOrd="0" destOrd="0" presId="urn:microsoft.com/office/officeart/2005/8/layout/radial6"/>
    <dgm:cxn modelId="{6B65AB26-6215-5F4F-90B6-A3B926B6AE35}" type="presOf" srcId="{C810B566-F960-4847-96D0-3D160C910F51}" destId="{BABB0B42-E34F-4CD3-BF0D-7A25218F247C}" srcOrd="0" destOrd="0" presId="urn:microsoft.com/office/officeart/2005/8/layout/radial6"/>
    <dgm:cxn modelId="{F48D3385-7E71-444A-9059-15F032E1D614}" type="presOf" srcId="{E492D363-F717-4509-B507-41AC47A83BA9}" destId="{804A11B4-DAFE-43A0-999C-8F8FF4296551}" srcOrd="0" destOrd="0" presId="urn:microsoft.com/office/officeart/2005/8/layout/radial6"/>
    <dgm:cxn modelId="{F1F3EE4E-AC4D-415E-AAB1-AA0CAFB569FB}" srcId="{C810B566-F960-4847-96D0-3D160C910F51}" destId="{CCA5F121-4B22-4C03-9BE2-2E949933A5E2}" srcOrd="3" destOrd="0" parTransId="{294DF11B-1517-46B6-ABD3-43BB2FAB77A5}" sibTransId="{E492D363-F717-4509-B507-41AC47A83BA9}"/>
    <dgm:cxn modelId="{63154AED-0DCA-4CA8-96D2-D28D4D7915AD}" srcId="{C810B566-F960-4847-96D0-3D160C910F51}" destId="{D5A3A5DA-3543-4E44-BA59-74B369ADEC0C}" srcOrd="4" destOrd="0" parTransId="{29E491EF-3F2F-49C3-8535-2730FA9C1FAC}" sibTransId="{64F8450C-20C3-4C07-8202-B6F53848F825}"/>
    <dgm:cxn modelId="{02A1629B-BB05-384F-BB68-9E143742ACA4}" type="presOf" srcId="{0AECFE50-91CF-46A7-BE16-E95562A0C2DB}" destId="{291D8A96-CD56-4AC2-92BA-4F894DDC0A8D}" srcOrd="0" destOrd="0" presId="urn:microsoft.com/office/officeart/2005/8/layout/radial6"/>
    <dgm:cxn modelId="{9E426398-48E6-F345-B47F-40760B075078}" type="presOf" srcId="{CCA5F121-4B22-4C03-9BE2-2E949933A5E2}" destId="{B07F018E-6153-4A2A-A8F2-38E900E0F963}" srcOrd="0" destOrd="0" presId="urn:microsoft.com/office/officeart/2005/8/layout/radial6"/>
    <dgm:cxn modelId="{17C41C87-1D9B-424B-926F-DE1784CAD496}" type="presOf" srcId="{0AE58D98-5BA5-433A-8C79-26EA3E982356}" destId="{89FF024A-B54A-41F7-8928-FA3D8E07509A}" srcOrd="0" destOrd="0" presId="urn:microsoft.com/office/officeart/2005/8/layout/radial6"/>
    <dgm:cxn modelId="{4396502F-39A4-4796-A097-D46C548C4460}" srcId="{C810B566-F960-4847-96D0-3D160C910F51}" destId="{7BD1D8CB-CBE8-4475-91AD-DE646085F419}" srcOrd="0" destOrd="0" parTransId="{D92D7A72-0077-48F4-BB05-34A9452227B9}" sibTransId="{2A3AA905-2694-4814-BDF3-A8E7C5C7668F}"/>
    <dgm:cxn modelId="{01272D41-2DFD-094E-8EE2-E2ACCD0E420A}" type="presOf" srcId="{35CA9B3F-E791-419D-BFAA-9D11B18FBE38}" destId="{7981C0B2-B350-467A-97B1-AA4B10B6AFCD}" srcOrd="0" destOrd="0" presId="urn:microsoft.com/office/officeart/2005/8/layout/radial6"/>
    <dgm:cxn modelId="{A2A1B33B-C389-4115-87A2-BD5B138A7DDB}" srcId="{C810B566-F960-4847-96D0-3D160C910F51}" destId="{35CA9B3F-E791-419D-BFAA-9D11B18FBE38}" srcOrd="1" destOrd="0" parTransId="{9256AF2A-B1A2-4399-897C-5651D02A574B}" sibTransId="{0AE58D98-5BA5-433A-8C79-26EA3E982356}"/>
    <dgm:cxn modelId="{0785B104-A095-421A-BD91-5A8FCA37398D}" srcId="{C810B566-F960-4847-96D0-3D160C910F51}" destId="{56F9B512-DFC8-48B8-ACDE-490C38E8849C}" srcOrd="2" destOrd="0" parTransId="{6A4563E5-E190-44E3-91E7-8FEFC8AE21A3}" sibTransId="{0A2C7D9E-69A7-4E8C-94AB-53F56DCF5DA7}"/>
    <dgm:cxn modelId="{0263ADA5-CF1E-D84F-868F-41E6E24AE62B}" type="presParOf" srcId="{291D8A96-CD56-4AC2-92BA-4F894DDC0A8D}" destId="{BABB0B42-E34F-4CD3-BF0D-7A25218F247C}" srcOrd="0" destOrd="0" presId="urn:microsoft.com/office/officeart/2005/8/layout/radial6"/>
    <dgm:cxn modelId="{C13F6CA9-0F89-7B4F-B0DA-090322F9F537}" type="presParOf" srcId="{291D8A96-CD56-4AC2-92BA-4F894DDC0A8D}" destId="{2DE3B07E-AA48-41FD-B212-3F632C0B56B6}" srcOrd="1" destOrd="0" presId="urn:microsoft.com/office/officeart/2005/8/layout/radial6"/>
    <dgm:cxn modelId="{A58656DD-4DA3-9240-87AA-FEE4E5E68F51}" type="presParOf" srcId="{291D8A96-CD56-4AC2-92BA-4F894DDC0A8D}" destId="{69D7146F-65B2-4B2A-8044-D9D9917621FB}" srcOrd="2" destOrd="0" presId="urn:microsoft.com/office/officeart/2005/8/layout/radial6"/>
    <dgm:cxn modelId="{3B749D47-B859-1F4D-A4E5-7DB31BF1685E}" type="presParOf" srcId="{291D8A96-CD56-4AC2-92BA-4F894DDC0A8D}" destId="{48052061-3B79-4F92-8C2F-6D75362300A9}" srcOrd="3" destOrd="0" presId="urn:microsoft.com/office/officeart/2005/8/layout/radial6"/>
    <dgm:cxn modelId="{75BB949B-1960-4540-8E77-894DC4CCDB23}" type="presParOf" srcId="{291D8A96-CD56-4AC2-92BA-4F894DDC0A8D}" destId="{7981C0B2-B350-467A-97B1-AA4B10B6AFCD}" srcOrd="4" destOrd="0" presId="urn:microsoft.com/office/officeart/2005/8/layout/radial6"/>
    <dgm:cxn modelId="{68FC4F02-CEFE-C942-91ED-ABF34B5EF317}" type="presParOf" srcId="{291D8A96-CD56-4AC2-92BA-4F894DDC0A8D}" destId="{716A5369-A39B-43CD-A9AC-E1FF8FF9FB2E}" srcOrd="5" destOrd="0" presId="urn:microsoft.com/office/officeart/2005/8/layout/radial6"/>
    <dgm:cxn modelId="{5AF896A7-3C31-E74E-99A1-3336D04CF345}" type="presParOf" srcId="{291D8A96-CD56-4AC2-92BA-4F894DDC0A8D}" destId="{89FF024A-B54A-41F7-8928-FA3D8E07509A}" srcOrd="6" destOrd="0" presId="urn:microsoft.com/office/officeart/2005/8/layout/radial6"/>
    <dgm:cxn modelId="{3C5A6403-D119-D04D-A635-C3DA1EF79B51}" type="presParOf" srcId="{291D8A96-CD56-4AC2-92BA-4F894DDC0A8D}" destId="{0BD605A9-56F6-4927-8218-9F18DF898FCC}" srcOrd="7" destOrd="0" presId="urn:microsoft.com/office/officeart/2005/8/layout/radial6"/>
    <dgm:cxn modelId="{DAB22D77-3315-5B4A-AA2B-FCDE501EDF87}" type="presParOf" srcId="{291D8A96-CD56-4AC2-92BA-4F894DDC0A8D}" destId="{1FFED2BB-17C3-49A7-90B1-53ED62E3CB64}" srcOrd="8" destOrd="0" presId="urn:microsoft.com/office/officeart/2005/8/layout/radial6"/>
    <dgm:cxn modelId="{873AB7E2-A6A5-B441-AB86-E1F4344C2AB3}" type="presParOf" srcId="{291D8A96-CD56-4AC2-92BA-4F894DDC0A8D}" destId="{26E35F2B-9B96-4757-BB1F-FADDFC08B66C}" srcOrd="9" destOrd="0" presId="urn:microsoft.com/office/officeart/2005/8/layout/radial6"/>
    <dgm:cxn modelId="{5037A3DF-F6F3-8848-BF4B-3D5BECCAA49A}" type="presParOf" srcId="{291D8A96-CD56-4AC2-92BA-4F894DDC0A8D}" destId="{B07F018E-6153-4A2A-A8F2-38E900E0F963}" srcOrd="10" destOrd="0" presId="urn:microsoft.com/office/officeart/2005/8/layout/radial6"/>
    <dgm:cxn modelId="{2E15FA79-7BEF-3744-9825-40E5D170C311}" type="presParOf" srcId="{291D8A96-CD56-4AC2-92BA-4F894DDC0A8D}" destId="{A1DF4843-2AAE-4ECD-9207-DC3DAA0CAA51}" srcOrd="11" destOrd="0" presId="urn:microsoft.com/office/officeart/2005/8/layout/radial6"/>
    <dgm:cxn modelId="{7CAD4B46-36BB-2241-8217-61CDEF528E75}" type="presParOf" srcId="{291D8A96-CD56-4AC2-92BA-4F894DDC0A8D}" destId="{804A11B4-DAFE-43A0-999C-8F8FF4296551}" srcOrd="12" destOrd="0" presId="urn:microsoft.com/office/officeart/2005/8/layout/radial6"/>
    <dgm:cxn modelId="{BBCCFD9C-1A5F-5C4A-88F2-C0D53903E9A0}" type="presParOf" srcId="{291D8A96-CD56-4AC2-92BA-4F894DDC0A8D}" destId="{DC7AD5D5-E54C-4D02-845D-D38A59AD7415}" srcOrd="13" destOrd="0" presId="urn:microsoft.com/office/officeart/2005/8/layout/radial6"/>
    <dgm:cxn modelId="{6F45965A-7AC4-F84F-B180-0B0DAD719857}" type="presParOf" srcId="{291D8A96-CD56-4AC2-92BA-4F894DDC0A8D}" destId="{FD40E96E-4C22-436C-9D04-E17BF860865E}" srcOrd="14" destOrd="0" presId="urn:microsoft.com/office/officeart/2005/8/layout/radial6"/>
    <dgm:cxn modelId="{9728A2C9-7E04-6D4D-942B-B47A0DB4C9C0}" type="presParOf" srcId="{291D8A96-CD56-4AC2-92BA-4F894DDC0A8D}" destId="{FD255FD8-18D1-46E8-99DE-BDC6DE23A668}" srcOrd="15" destOrd="0" presId="urn:microsoft.com/office/officeart/2005/8/layout/radial6"/>
    <dgm:cxn modelId="{8907EAEB-EF39-B549-A3DD-2D02494CB46D}" type="presParOf" srcId="{291D8A96-CD56-4AC2-92BA-4F894DDC0A8D}" destId="{B986ABBB-F8B0-4368-8325-06239AB682A1}" srcOrd="16" destOrd="0" presId="urn:microsoft.com/office/officeart/2005/8/layout/radial6"/>
    <dgm:cxn modelId="{9D2936E9-0F98-4E4F-9C28-3639C3979903}" type="presParOf" srcId="{291D8A96-CD56-4AC2-92BA-4F894DDC0A8D}" destId="{55D840C6-C043-4B90-B625-C9C29C9EF50C}" srcOrd="17" destOrd="0" presId="urn:microsoft.com/office/officeart/2005/8/layout/radial6"/>
    <dgm:cxn modelId="{A6AC12B0-3255-0740-8BF8-BF986CB8C1ED}" type="presParOf" srcId="{291D8A96-CD56-4AC2-92BA-4F894DDC0A8D}" destId="{D3F9F61A-CDC7-4692-989B-8B615075133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090D0-F16E-724E-AFE2-683FFB9EFA62}" type="doc">
      <dgm:prSet loTypeId="urn:microsoft.com/office/officeart/2005/8/layout/cycle6" loCatId="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19A5EA5-8504-8742-989F-6029C8F2C1D4}">
      <dgm:prSet phldrT="[Texto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es-ES" sz="1400" dirty="0" smtClean="0">
              <a:solidFill>
                <a:srgbClr val="000000"/>
              </a:solidFill>
            </a:rPr>
            <a:t>Requerimientos</a:t>
          </a:r>
          <a:r>
            <a:rPr lang="es-ES" sz="1200" dirty="0" smtClean="0">
              <a:solidFill>
                <a:srgbClr val="000000"/>
              </a:solidFill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4B6D3DA6-089D-5E44-9697-AECC57219291}" type="parTrans" cxnId="{4DA4EF46-FD36-9D48-80B4-E2F034C6781B}">
      <dgm:prSet/>
      <dgm:spPr/>
      <dgm:t>
        <a:bodyPr/>
        <a:lstStyle/>
        <a:p>
          <a:endParaRPr lang="es-ES"/>
        </a:p>
      </dgm:t>
    </dgm:pt>
    <dgm:pt modelId="{A3617C6E-00BE-E949-A8CC-68268059A3AD}" type="sibTrans" cxnId="{4DA4EF46-FD36-9D48-80B4-E2F034C6781B}">
      <dgm:prSet/>
      <dgm:spPr>
        <a:ln w="57150" cmpd="sng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s-ES"/>
        </a:p>
      </dgm:t>
    </dgm:pt>
    <dgm:pt modelId="{46179E0C-505B-6646-81FE-C7008D820FF4}">
      <dgm:prSet phldrT="[Texto]"/>
      <dgm:spPr>
        <a:solidFill>
          <a:srgbClr val="FFFFFF"/>
        </a:solidFill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Gestión</a:t>
          </a:r>
          <a:endParaRPr lang="es-ES" dirty="0">
            <a:solidFill>
              <a:srgbClr val="000000"/>
            </a:solidFill>
          </a:endParaRPr>
        </a:p>
      </dgm:t>
    </dgm:pt>
    <dgm:pt modelId="{40D2610C-61CB-5A4D-890C-4B1BF5F4A883}" type="parTrans" cxnId="{289F191D-906B-764F-A5EB-8E664771C038}">
      <dgm:prSet/>
      <dgm:spPr/>
      <dgm:t>
        <a:bodyPr/>
        <a:lstStyle/>
        <a:p>
          <a:endParaRPr lang="es-ES"/>
        </a:p>
      </dgm:t>
    </dgm:pt>
    <dgm:pt modelId="{EEE18D5F-9557-8041-AF34-16D499DCAA45}" type="sibTrans" cxnId="{289F191D-906B-764F-A5EB-8E664771C038}">
      <dgm:prSet/>
      <dgm:spPr>
        <a:solidFill>
          <a:srgbClr val="D99694"/>
        </a:solidFill>
        <a:ln w="57150" cmpd="sng">
          <a:solidFill>
            <a:srgbClr val="558ED5"/>
          </a:solidFill>
        </a:ln>
      </dgm:spPr>
      <dgm:t>
        <a:bodyPr/>
        <a:lstStyle/>
        <a:p>
          <a:endParaRPr lang="es-ES"/>
        </a:p>
      </dgm:t>
    </dgm:pt>
    <dgm:pt modelId="{7F090CB9-BD7C-D14D-93AD-D1D3927DBD59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Clientes y Usuarios</a:t>
          </a:r>
          <a:endParaRPr lang="es-ES" dirty="0">
            <a:solidFill>
              <a:srgbClr val="000000"/>
            </a:solidFill>
          </a:endParaRPr>
        </a:p>
      </dgm:t>
    </dgm:pt>
    <dgm:pt modelId="{CC668FAF-379A-A74E-9C9A-78D50F05A281}" type="parTrans" cxnId="{F266E87C-37D8-414D-A982-D6849BD1D5BF}">
      <dgm:prSet/>
      <dgm:spPr/>
      <dgm:t>
        <a:bodyPr/>
        <a:lstStyle/>
        <a:p>
          <a:endParaRPr lang="es-ES"/>
        </a:p>
      </dgm:t>
    </dgm:pt>
    <dgm:pt modelId="{26FAA1CA-C3A9-884F-AB59-F20C466E4B36}" type="sibTrans" cxnId="{F266E87C-37D8-414D-A982-D6849BD1D5BF}">
      <dgm:prSet/>
      <dgm:spPr>
        <a:ln w="57150" cmpd="sng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s-ES"/>
        </a:p>
      </dgm:t>
    </dgm:pt>
    <dgm:pt modelId="{5CC5C601-FC0D-3E48-802B-06BCF255894B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Estimación y Programación de Tareas</a:t>
          </a:r>
          <a:endParaRPr lang="es-ES" dirty="0">
            <a:solidFill>
              <a:srgbClr val="000000"/>
            </a:solidFill>
          </a:endParaRPr>
        </a:p>
      </dgm:t>
    </dgm:pt>
    <dgm:pt modelId="{6304CE24-6433-214F-8203-4AC404C6BEFB}" type="parTrans" cxnId="{FAD185B5-8E71-6948-8AAF-09B6BD69B747}">
      <dgm:prSet/>
      <dgm:spPr/>
      <dgm:t>
        <a:bodyPr/>
        <a:lstStyle/>
        <a:p>
          <a:endParaRPr lang="es-ES"/>
        </a:p>
      </dgm:t>
    </dgm:pt>
    <dgm:pt modelId="{9B6BD36E-8790-7B4E-B862-BBE259E5E005}" type="sibTrans" cxnId="{FAD185B5-8E71-6948-8AAF-09B6BD69B747}">
      <dgm:prSet/>
      <dgm:spPr>
        <a:ln w="57150" cmpd="sng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s-ES"/>
        </a:p>
      </dgm:t>
    </dgm:pt>
    <dgm:pt modelId="{7A7695ED-6BB2-DC42-9E31-2D734D964864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Jefe de Proyecto</a:t>
          </a:r>
          <a:endParaRPr lang="es-ES" dirty="0">
            <a:solidFill>
              <a:srgbClr val="000000"/>
            </a:solidFill>
          </a:endParaRPr>
        </a:p>
      </dgm:t>
    </dgm:pt>
    <dgm:pt modelId="{C2540354-0BD0-6345-998D-CC7321AC6CB5}" type="parTrans" cxnId="{62A8C653-7562-E743-83C4-926630655B7F}">
      <dgm:prSet/>
      <dgm:spPr/>
      <dgm:t>
        <a:bodyPr/>
        <a:lstStyle/>
        <a:p>
          <a:endParaRPr lang="es-ES"/>
        </a:p>
      </dgm:t>
    </dgm:pt>
    <dgm:pt modelId="{315B6F50-1549-7C41-AA57-6192FAB396D8}" type="sibTrans" cxnId="{62A8C653-7562-E743-83C4-926630655B7F}">
      <dgm:prSet/>
      <dgm:spPr>
        <a:ln w="57150" cmpd="sng">
          <a:solidFill>
            <a:srgbClr val="4F81BD"/>
          </a:solidFill>
        </a:ln>
      </dgm:spPr>
      <dgm:t>
        <a:bodyPr/>
        <a:lstStyle/>
        <a:p>
          <a:endParaRPr lang="es-ES"/>
        </a:p>
      </dgm:t>
    </dgm:pt>
    <dgm:pt modelId="{89F74AED-05A9-B643-8A03-EA95F35E1522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Desarrollo</a:t>
          </a:r>
          <a:endParaRPr lang="es-ES" dirty="0">
            <a:solidFill>
              <a:srgbClr val="000000"/>
            </a:solidFill>
          </a:endParaRPr>
        </a:p>
      </dgm:t>
    </dgm:pt>
    <dgm:pt modelId="{8F2B2EE8-4FF6-5A4F-9F48-1C418BCFB82A}" type="parTrans" cxnId="{A79CFE91-B58B-DF47-908D-AC54E0716932}">
      <dgm:prSet/>
      <dgm:spPr/>
      <dgm:t>
        <a:bodyPr/>
        <a:lstStyle/>
        <a:p>
          <a:endParaRPr lang="es-ES"/>
        </a:p>
      </dgm:t>
    </dgm:pt>
    <dgm:pt modelId="{FE0A2C1E-CD22-1948-A9A8-D96C42A1ECEE}" type="sibTrans" cxnId="{A79CFE91-B58B-DF47-908D-AC54E0716932}">
      <dgm:prSet/>
      <dgm:spPr>
        <a:ln w="57150" cmpd="sng">
          <a:solidFill>
            <a:srgbClr val="4F81BD"/>
          </a:solidFill>
        </a:ln>
      </dgm:spPr>
      <dgm:t>
        <a:bodyPr/>
        <a:lstStyle/>
        <a:p>
          <a:endParaRPr lang="es-ES"/>
        </a:p>
      </dgm:t>
    </dgm:pt>
    <dgm:pt modelId="{805F9EA9-E362-AD4A-96FF-E88D0AAC56AB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Personal</a:t>
          </a:r>
          <a:endParaRPr lang="es-ES" dirty="0">
            <a:solidFill>
              <a:schemeClr val="tx1"/>
            </a:solidFill>
          </a:endParaRPr>
        </a:p>
      </dgm:t>
    </dgm:pt>
    <dgm:pt modelId="{A5F4BEA1-EE40-E44C-8ADB-D5DF658CA2DF}" type="parTrans" cxnId="{55AD0763-2198-6F4F-AF0D-37AE00FDC789}">
      <dgm:prSet/>
      <dgm:spPr/>
      <dgm:t>
        <a:bodyPr/>
        <a:lstStyle/>
        <a:p>
          <a:endParaRPr lang="es-ES"/>
        </a:p>
      </dgm:t>
    </dgm:pt>
    <dgm:pt modelId="{5E485D4E-152D-1742-B6ED-49CC4FC49C4C}" type="sibTrans" cxnId="{55AD0763-2198-6F4F-AF0D-37AE00FDC789}">
      <dgm:prSet/>
      <dgm:spPr>
        <a:ln w="57150" cmpd="sng">
          <a:solidFill>
            <a:srgbClr val="4F81BD"/>
          </a:solidFill>
        </a:ln>
      </dgm:spPr>
      <dgm:t>
        <a:bodyPr/>
        <a:lstStyle/>
        <a:p>
          <a:endParaRPr lang="es-ES"/>
        </a:p>
      </dgm:t>
    </dgm:pt>
    <dgm:pt modelId="{EA7D7757-36CF-EA43-93B2-58694CC24FA5}" type="pres">
      <dgm:prSet presAssocID="{AB1090D0-F16E-724E-AFE2-683FFB9EFA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10E3D1-9AA7-0C4D-BB30-DBC5B8367638}" type="pres">
      <dgm:prSet presAssocID="{019A5EA5-8504-8742-989F-6029C8F2C1D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F3FD77-0F3D-6749-AF24-ABA249E31AE8}" type="pres">
      <dgm:prSet presAssocID="{019A5EA5-8504-8742-989F-6029C8F2C1D4}" presName="spNode" presStyleCnt="0"/>
      <dgm:spPr/>
    </dgm:pt>
    <dgm:pt modelId="{F6409DCF-7DFA-D148-AF1B-E4CF1A007F8E}" type="pres">
      <dgm:prSet presAssocID="{A3617C6E-00BE-E949-A8CC-68268059A3AD}" presName="sibTrans" presStyleLbl="sibTrans1D1" presStyleIdx="0" presStyleCnt="7"/>
      <dgm:spPr/>
      <dgm:t>
        <a:bodyPr/>
        <a:lstStyle/>
        <a:p>
          <a:endParaRPr lang="es-ES"/>
        </a:p>
      </dgm:t>
    </dgm:pt>
    <dgm:pt modelId="{0FE55D4C-3FF1-CB45-A5B9-5E77184550BC}" type="pres">
      <dgm:prSet presAssocID="{46179E0C-505B-6646-81FE-C7008D820FF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3A9D7-9B34-1046-96F8-4A8E6AFC5A75}" type="pres">
      <dgm:prSet presAssocID="{46179E0C-505B-6646-81FE-C7008D820FF4}" presName="spNode" presStyleCnt="0"/>
      <dgm:spPr/>
    </dgm:pt>
    <dgm:pt modelId="{B27A88CC-389C-5049-A969-C6A2B991C9CE}" type="pres">
      <dgm:prSet presAssocID="{EEE18D5F-9557-8041-AF34-16D499DCAA45}" presName="sibTrans" presStyleLbl="sibTrans1D1" presStyleIdx="1" presStyleCnt="7"/>
      <dgm:spPr/>
      <dgm:t>
        <a:bodyPr/>
        <a:lstStyle/>
        <a:p>
          <a:endParaRPr lang="es-ES"/>
        </a:p>
      </dgm:t>
    </dgm:pt>
    <dgm:pt modelId="{A52EC170-A201-A24E-AE14-B2E5E516DC20}" type="pres">
      <dgm:prSet presAssocID="{7F090CB9-BD7C-D14D-93AD-D1D3927DBD5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76AE2-E8F6-DB4D-A417-1D2D13878A96}" type="pres">
      <dgm:prSet presAssocID="{7F090CB9-BD7C-D14D-93AD-D1D3927DBD59}" presName="spNode" presStyleCnt="0"/>
      <dgm:spPr/>
    </dgm:pt>
    <dgm:pt modelId="{A6B017A9-7AA4-084C-AD5B-37FFC5F4E3E5}" type="pres">
      <dgm:prSet presAssocID="{26FAA1CA-C3A9-884F-AB59-F20C466E4B36}" presName="sibTrans" presStyleLbl="sibTrans1D1" presStyleIdx="2" presStyleCnt="7"/>
      <dgm:spPr/>
      <dgm:t>
        <a:bodyPr/>
        <a:lstStyle/>
        <a:p>
          <a:endParaRPr lang="es-ES"/>
        </a:p>
      </dgm:t>
    </dgm:pt>
    <dgm:pt modelId="{E9478D80-63EF-4449-896C-4DD5A55B4C60}" type="pres">
      <dgm:prSet presAssocID="{5CC5C601-FC0D-3E48-802B-06BCF255894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DD896-7308-BC49-8FA7-6824E0D1FAFA}" type="pres">
      <dgm:prSet presAssocID="{5CC5C601-FC0D-3E48-802B-06BCF255894B}" presName="spNode" presStyleCnt="0"/>
      <dgm:spPr/>
    </dgm:pt>
    <dgm:pt modelId="{EC771213-F6B3-9B4B-AE3C-AB8415E36753}" type="pres">
      <dgm:prSet presAssocID="{9B6BD36E-8790-7B4E-B862-BBE259E5E005}" presName="sibTrans" presStyleLbl="sibTrans1D1" presStyleIdx="3" presStyleCnt="7"/>
      <dgm:spPr/>
      <dgm:t>
        <a:bodyPr/>
        <a:lstStyle/>
        <a:p>
          <a:endParaRPr lang="es-ES"/>
        </a:p>
      </dgm:t>
    </dgm:pt>
    <dgm:pt modelId="{C30315A9-2DFC-0541-9D09-147A3FE2295E}" type="pres">
      <dgm:prSet presAssocID="{7A7695ED-6BB2-DC42-9E31-2D734D96486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DD712-85A8-7441-B20A-644F9D0A98BF}" type="pres">
      <dgm:prSet presAssocID="{7A7695ED-6BB2-DC42-9E31-2D734D964864}" presName="spNode" presStyleCnt="0"/>
      <dgm:spPr/>
    </dgm:pt>
    <dgm:pt modelId="{8CEFDDBF-CC41-E941-B410-B15B96892540}" type="pres">
      <dgm:prSet presAssocID="{315B6F50-1549-7C41-AA57-6192FAB396D8}" presName="sibTrans" presStyleLbl="sibTrans1D1" presStyleIdx="4" presStyleCnt="7"/>
      <dgm:spPr/>
      <dgm:t>
        <a:bodyPr/>
        <a:lstStyle/>
        <a:p>
          <a:endParaRPr lang="es-ES"/>
        </a:p>
      </dgm:t>
    </dgm:pt>
    <dgm:pt modelId="{D4BF282A-1CE1-CC4C-B171-55C5A0AA926F}" type="pres">
      <dgm:prSet presAssocID="{89F74AED-05A9-B643-8A03-EA95F35E152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52C18D-2BB1-FC48-B7CC-2C0509E2C8BA}" type="pres">
      <dgm:prSet presAssocID="{89F74AED-05A9-B643-8A03-EA95F35E1522}" presName="spNode" presStyleCnt="0"/>
      <dgm:spPr/>
    </dgm:pt>
    <dgm:pt modelId="{32E517FD-AAB2-DC42-BF63-2300BF59A92A}" type="pres">
      <dgm:prSet presAssocID="{FE0A2C1E-CD22-1948-A9A8-D96C42A1ECEE}" presName="sibTrans" presStyleLbl="sibTrans1D1" presStyleIdx="5" presStyleCnt="7"/>
      <dgm:spPr/>
      <dgm:t>
        <a:bodyPr/>
        <a:lstStyle/>
        <a:p>
          <a:endParaRPr lang="es-ES"/>
        </a:p>
      </dgm:t>
    </dgm:pt>
    <dgm:pt modelId="{ED90963D-BD49-9142-AB3C-9CAA4F64DFD9}" type="pres">
      <dgm:prSet presAssocID="{805F9EA9-E362-AD4A-96FF-E88D0AAC56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745EA3-5843-3D47-94EE-E977875C94B6}" type="pres">
      <dgm:prSet presAssocID="{805F9EA9-E362-AD4A-96FF-E88D0AAC56AB}" presName="spNode" presStyleCnt="0"/>
      <dgm:spPr/>
    </dgm:pt>
    <dgm:pt modelId="{63C6AF96-249D-EC40-A5CD-D499DDDF12C5}" type="pres">
      <dgm:prSet presAssocID="{5E485D4E-152D-1742-B6ED-49CC4FC49C4C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A79CFE91-B58B-DF47-908D-AC54E0716932}" srcId="{AB1090D0-F16E-724E-AFE2-683FFB9EFA62}" destId="{89F74AED-05A9-B643-8A03-EA95F35E1522}" srcOrd="5" destOrd="0" parTransId="{8F2B2EE8-4FF6-5A4F-9F48-1C418BCFB82A}" sibTransId="{FE0A2C1E-CD22-1948-A9A8-D96C42A1ECEE}"/>
    <dgm:cxn modelId="{F2BA7434-A06A-C34D-A548-AEB9A0B5173F}" type="presOf" srcId="{9B6BD36E-8790-7B4E-B862-BBE259E5E005}" destId="{EC771213-F6B3-9B4B-AE3C-AB8415E36753}" srcOrd="0" destOrd="0" presId="urn:microsoft.com/office/officeart/2005/8/layout/cycle6"/>
    <dgm:cxn modelId="{62A8C653-7562-E743-83C4-926630655B7F}" srcId="{AB1090D0-F16E-724E-AFE2-683FFB9EFA62}" destId="{7A7695ED-6BB2-DC42-9E31-2D734D964864}" srcOrd="4" destOrd="0" parTransId="{C2540354-0BD0-6345-998D-CC7321AC6CB5}" sibTransId="{315B6F50-1549-7C41-AA57-6192FAB396D8}"/>
    <dgm:cxn modelId="{E650869F-3FDA-A844-BE2C-88693962D25B}" type="presOf" srcId="{315B6F50-1549-7C41-AA57-6192FAB396D8}" destId="{8CEFDDBF-CC41-E941-B410-B15B96892540}" srcOrd="0" destOrd="0" presId="urn:microsoft.com/office/officeart/2005/8/layout/cycle6"/>
    <dgm:cxn modelId="{E9325DE1-F4A0-9F46-9FE3-937B40CCD48D}" type="presOf" srcId="{26FAA1CA-C3A9-884F-AB59-F20C466E4B36}" destId="{A6B017A9-7AA4-084C-AD5B-37FFC5F4E3E5}" srcOrd="0" destOrd="0" presId="urn:microsoft.com/office/officeart/2005/8/layout/cycle6"/>
    <dgm:cxn modelId="{0CE1CEDC-2BCA-1D4F-A909-F1A19F203E8B}" type="presOf" srcId="{5E485D4E-152D-1742-B6ED-49CC4FC49C4C}" destId="{63C6AF96-249D-EC40-A5CD-D499DDDF12C5}" srcOrd="0" destOrd="0" presId="urn:microsoft.com/office/officeart/2005/8/layout/cycle6"/>
    <dgm:cxn modelId="{55AD0763-2198-6F4F-AF0D-37AE00FDC789}" srcId="{AB1090D0-F16E-724E-AFE2-683FFB9EFA62}" destId="{805F9EA9-E362-AD4A-96FF-E88D0AAC56AB}" srcOrd="6" destOrd="0" parTransId="{A5F4BEA1-EE40-E44C-8ADB-D5DF658CA2DF}" sibTransId="{5E485D4E-152D-1742-B6ED-49CC4FC49C4C}"/>
    <dgm:cxn modelId="{0ABC85A6-37B4-E148-BA64-E5D6CF310FF2}" type="presOf" srcId="{46179E0C-505B-6646-81FE-C7008D820FF4}" destId="{0FE55D4C-3FF1-CB45-A5B9-5E77184550BC}" srcOrd="0" destOrd="0" presId="urn:microsoft.com/office/officeart/2005/8/layout/cycle6"/>
    <dgm:cxn modelId="{4DA4EF46-FD36-9D48-80B4-E2F034C6781B}" srcId="{AB1090D0-F16E-724E-AFE2-683FFB9EFA62}" destId="{019A5EA5-8504-8742-989F-6029C8F2C1D4}" srcOrd="0" destOrd="0" parTransId="{4B6D3DA6-089D-5E44-9697-AECC57219291}" sibTransId="{A3617C6E-00BE-E949-A8CC-68268059A3AD}"/>
    <dgm:cxn modelId="{C8BA0B7F-EAF5-C245-8C65-3CC755788DCF}" type="presOf" srcId="{EEE18D5F-9557-8041-AF34-16D499DCAA45}" destId="{B27A88CC-389C-5049-A969-C6A2B991C9CE}" srcOrd="0" destOrd="0" presId="urn:microsoft.com/office/officeart/2005/8/layout/cycle6"/>
    <dgm:cxn modelId="{F266E87C-37D8-414D-A982-D6849BD1D5BF}" srcId="{AB1090D0-F16E-724E-AFE2-683FFB9EFA62}" destId="{7F090CB9-BD7C-D14D-93AD-D1D3927DBD59}" srcOrd="2" destOrd="0" parTransId="{CC668FAF-379A-A74E-9C9A-78D50F05A281}" sibTransId="{26FAA1CA-C3A9-884F-AB59-F20C466E4B36}"/>
    <dgm:cxn modelId="{F59E6F9D-2EEA-6446-9AC8-FD64FDA25C16}" type="presOf" srcId="{A3617C6E-00BE-E949-A8CC-68268059A3AD}" destId="{F6409DCF-7DFA-D148-AF1B-E4CF1A007F8E}" srcOrd="0" destOrd="0" presId="urn:microsoft.com/office/officeart/2005/8/layout/cycle6"/>
    <dgm:cxn modelId="{697AD3C9-DE08-E64E-B5C0-18873B855829}" type="presOf" srcId="{7F090CB9-BD7C-D14D-93AD-D1D3927DBD59}" destId="{A52EC170-A201-A24E-AE14-B2E5E516DC20}" srcOrd="0" destOrd="0" presId="urn:microsoft.com/office/officeart/2005/8/layout/cycle6"/>
    <dgm:cxn modelId="{41954B67-3B13-484B-A16B-E3806803987A}" type="presOf" srcId="{89F74AED-05A9-B643-8A03-EA95F35E1522}" destId="{D4BF282A-1CE1-CC4C-B171-55C5A0AA926F}" srcOrd="0" destOrd="0" presId="urn:microsoft.com/office/officeart/2005/8/layout/cycle6"/>
    <dgm:cxn modelId="{64A7CDE4-2598-AF49-AB10-DBFDACD3C7AC}" type="presOf" srcId="{019A5EA5-8504-8742-989F-6029C8F2C1D4}" destId="{A610E3D1-9AA7-0C4D-BB30-DBC5B8367638}" srcOrd="0" destOrd="0" presId="urn:microsoft.com/office/officeart/2005/8/layout/cycle6"/>
    <dgm:cxn modelId="{6045A8AB-61E6-6446-97DF-13D780CBBAB1}" type="presOf" srcId="{5CC5C601-FC0D-3E48-802B-06BCF255894B}" destId="{E9478D80-63EF-4449-896C-4DD5A55B4C60}" srcOrd="0" destOrd="0" presId="urn:microsoft.com/office/officeart/2005/8/layout/cycle6"/>
    <dgm:cxn modelId="{1BAFE6DF-A658-9B4B-BE48-EA9CF83130D5}" type="presOf" srcId="{805F9EA9-E362-AD4A-96FF-E88D0AAC56AB}" destId="{ED90963D-BD49-9142-AB3C-9CAA4F64DFD9}" srcOrd="0" destOrd="0" presId="urn:microsoft.com/office/officeart/2005/8/layout/cycle6"/>
    <dgm:cxn modelId="{8C57DCAB-D77E-584A-A922-85BDFBDECC81}" type="presOf" srcId="{7A7695ED-6BB2-DC42-9E31-2D734D964864}" destId="{C30315A9-2DFC-0541-9D09-147A3FE2295E}" srcOrd="0" destOrd="0" presId="urn:microsoft.com/office/officeart/2005/8/layout/cycle6"/>
    <dgm:cxn modelId="{289F191D-906B-764F-A5EB-8E664771C038}" srcId="{AB1090D0-F16E-724E-AFE2-683FFB9EFA62}" destId="{46179E0C-505B-6646-81FE-C7008D820FF4}" srcOrd="1" destOrd="0" parTransId="{40D2610C-61CB-5A4D-890C-4B1BF5F4A883}" sibTransId="{EEE18D5F-9557-8041-AF34-16D499DCAA45}"/>
    <dgm:cxn modelId="{B3AC5E1A-BD95-B04F-8EEE-C0D545D17A44}" type="presOf" srcId="{FE0A2C1E-CD22-1948-A9A8-D96C42A1ECEE}" destId="{32E517FD-AAB2-DC42-BF63-2300BF59A92A}" srcOrd="0" destOrd="0" presId="urn:microsoft.com/office/officeart/2005/8/layout/cycle6"/>
    <dgm:cxn modelId="{94D8FC85-49D0-D243-B8F4-72B21EF3911A}" type="presOf" srcId="{AB1090D0-F16E-724E-AFE2-683FFB9EFA62}" destId="{EA7D7757-36CF-EA43-93B2-58694CC24FA5}" srcOrd="0" destOrd="0" presId="urn:microsoft.com/office/officeart/2005/8/layout/cycle6"/>
    <dgm:cxn modelId="{FAD185B5-8E71-6948-8AAF-09B6BD69B747}" srcId="{AB1090D0-F16E-724E-AFE2-683FFB9EFA62}" destId="{5CC5C601-FC0D-3E48-802B-06BCF255894B}" srcOrd="3" destOrd="0" parTransId="{6304CE24-6433-214F-8203-4AC404C6BEFB}" sibTransId="{9B6BD36E-8790-7B4E-B862-BBE259E5E005}"/>
    <dgm:cxn modelId="{79B58D45-BC89-6549-90BE-D7C80CA6A5BA}" type="presParOf" srcId="{EA7D7757-36CF-EA43-93B2-58694CC24FA5}" destId="{A610E3D1-9AA7-0C4D-BB30-DBC5B8367638}" srcOrd="0" destOrd="0" presId="urn:microsoft.com/office/officeart/2005/8/layout/cycle6"/>
    <dgm:cxn modelId="{9079C5A1-2B9A-CE48-A065-FE8A4EF3798B}" type="presParOf" srcId="{EA7D7757-36CF-EA43-93B2-58694CC24FA5}" destId="{B6F3FD77-0F3D-6749-AF24-ABA249E31AE8}" srcOrd="1" destOrd="0" presId="urn:microsoft.com/office/officeart/2005/8/layout/cycle6"/>
    <dgm:cxn modelId="{55B03263-015C-A84D-B022-536CB2215733}" type="presParOf" srcId="{EA7D7757-36CF-EA43-93B2-58694CC24FA5}" destId="{F6409DCF-7DFA-D148-AF1B-E4CF1A007F8E}" srcOrd="2" destOrd="0" presId="urn:microsoft.com/office/officeart/2005/8/layout/cycle6"/>
    <dgm:cxn modelId="{57129C31-1414-D742-AB9D-EED3BD60BA17}" type="presParOf" srcId="{EA7D7757-36CF-EA43-93B2-58694CC24FA5}" destId="{0FE55D4C-3FF1-CB45-A5B9-5E77184550BC}" srcOrd="3" destOrd="0" presId="urn:microsoft.com/office/officeart/2005/8/layout/cycle6"/>
    <dgm:cxn modelId="{6E801705-85B2-4042-A67C-8CF2C3EBF2A6}" type="presParOf" srcId="{EA7D7757-36CF-EA43-93B2-58694CC24FA5}" destId="{5633A9D7-9B34-1046-96F8-4A8E6AFC5A75}" srcOrd="4" destOrd="0" presId="urn:microsoft.com/office/officeart/2005/8/layout/cycle6"/>
    <dgm:cxn modelId="{7D230A47-5C91-0840-93D0-ED30DB81B9D8}" type="presParOf" srcId="{EA7D7757-36CF-EA43-93B2-58694CC24FA5}" destId="{B27A88CC-389C-5049-A969-C6A2B991C9CE}" srcOrd="5" destOrd="0" presId="urn:microsoft.com/office/officeart/2005/8/layout/cycle6"/>
    <dgm:cxn modelId="{5C483D31-B392-A34E-B2AD-CCA4C0FF2E10}" type="presParOf" srcId="{EA7D7757-36CF-EA43-93B2-58694CC24FA5}" destId="{A52EC170-A201-A24E-AE14-B2E5E516DC20}" srcOrd="6" destOrd="0" presId="urn:microsoft.com/office/officeart/2005/8/layout/cycle6"/>
    <dgm:cxn modelId="{F84D98B7-6A65-0B48-9935-6A5DF5E2C1EB}" type="presParOf" srcId="{EA7D7757-36CF-EA43-93B2-58694CC24FA5}" destId="{2E976AE2-E8F6-DB4D-A417-1D2D13878A96}" srcOrd="7" destOrd="0" presId="urn:microsoft.com/office/officeart/2005/8/layout/cycle6"/>
    <dgm:cxn modelId="{C206834E-B7F9-CD4D-9B3B-857819B61F2D}" type="presParOf" srcId="{EA7D7757-36CF-EA43-93B2-58694CC24FA5}" destId="{A6B017A9-7AA4-084C-AD5B-37FFC5F4E3E5}" srcOrd="8" destOrd="0" presId="urn:microsoft.com/office/officeart/2005/8/layout/cycle6"/>
    <dgm:cxn modelId="{3B4633AE-0A22-C240-9C65-1F082455564F}" type="presParOf" srcId="{EA7D7757-36CF-EA43-93B2-58694CC24FA5}" destId="{E9478D80-63EF-4449-896C-4DD5A55B4C60}" srcOrd="9" destOrd="0" presId="urn:microsoft.com/office/officeart/2005/8/layout/cycle6"/>
    <dgm:cxn modelId="{90196413-E131-AB45-8319-69B2D4EE9066}" type="presParOf" srcId="{EA7D7757-36CF-EA43-93B2-58694CC24FA5}" destId="{28ADD896-7308-BC49-8FA7-6824E0D1FAFA}" srcOrd="10" destOrd="0" presId="urn:microsoft.com/office/officeart/2005/8/layout/cycle6"/>
    <dgm:cxn modelId="{29680143-4836-EC4A-9743-F1FDFEF7A1A1}" type="presParOf" srcId="{EA7D7757-36CF-EA43-93B2-58694CC24FA5}" destId="{EC771213-F6B3-9B4B-AE3C-AB8415E36753}" srcOrd="11" destOrd="0" presId="urn:microsoft.com/office/officeart/2005/8/layout/cycle6"/>
    <dgm:cxn modelId="{8E491649-EC49-294D-BE30-186D44302992}" type="presParOf" srcId="{EA7D7757-36CF-EA43-93B2-58694CC24FA5}" destId="{C30315A9-2DFC-0541-9D09-147A3FE2295E}" srcOrd="12" destOrd="0" presId="urn:microsoft.com/office/officeart/2005/8/layout/cycle6"/>
    <dgm:cxn modelId="{58B1FA1B-62F1-6A4E-AA09-8B28F3930220}" type="presParOf" srcId="{EA7D7757-36CF-EA43-93B2-58694CC24FA5}" destId="{21FDD712-85A8-7441-B20A-644F9D0A98BF}" srcOrd="13" destOrd="0" presId="urn:microsoft.com/office/officeart/2005/8/layout/cycle6"/>
    <dgm:cxn modelId="{ABBC9014-6B77-DE48-913A-01098B8B7CDE}" type="presParOf" srcId="{EA7D7757-36CF-EA43-93B2-58694CC24FA5}" destId="{8CEFDDBF-CC41-E941-B410-B15B96892540}" srcOrd="14" destOrd="0" presId="urn:microsoft.com/office/officeart/2005/8/layout/cycle6"/>
    <dgm:cxn modelId="{008F4E9E-129A-FC49-92E6-6AF8AE8765C8}" type="presParOf" srcId="{EA7D7757-36CF-EA43-93B2-58694CC24FA5}" destId="{D4BF282A-1CE1-CC4C-B171-55C5A0AA926F}" srcOrd="15" destOrd="0" presId="urn:microsoft.com/office/officeart/2005/8/layout/cycle6"/>
    <dgm:cxn modelId="{F8131566-11D0-FD49-89E4-C15A1DACA4A2}" type="presParOf" srcId="{EA7D7757-36CF-EA43-93B2-58694CC24FA5}" destId="{1C52C18D-2BB1-FC48-B7CC-2C0509E2C8BA}" srcOrd="16" destOrd="0" presId="urn:microsoft.com/office/officeart/2005/8/layout/cycle6"/>
    <dgm:cxn modelId="{BA9AC0B2-88C6-E448-8C03-028FFAA63A43}" type="presParOf" srcId="{EA7D7757-36CF-EA43-93B2-58694CC24FA5}" destId="{32E517FD-AAB2-DC42-BF63-2300BF59A92A}" srcOrd="17" destOrd="0" presId="urn:microsoft.com/office/officeart/2005/8/layout/cycle6"/>
    <dgm:cxn modelId="{88D72FBC-E0CA-744D-B807-10696153E1FF}" type="presParOf" srcId="{EA7D7757-36CF-EA43-93B2-58694CC24FA5}" destId="{ED90963D-BD49-9142-AB3C-9CAA4F64DFD9}" srcOrd="18" destOrd="0" presId="urn:microsoft.com/office/officeart/2005/8/layout/cycle6"/>
    <dgm:cxn modelId="{2FCBF1A7-D9F0-F343-A75C-D186FA3EAFB8}" type="presParOf" srcId="{EA7D7757-36CF-EA43-93B2-58694CC24FA5}" destId="{D5745EA3-5843-3D47-94EE-E977875C94B6}" srcOrd="19" destOrd="0" presId="urn:microsoft.com/office/officeart/2005/8/layout/cycle6"/>
    <dgm:cxn modelId="{5946E24B-7302-4A46-95B5-6C29A9A73028}" type="presParOf" srcId="{EA7D7757-36CF-EA43-93B2-58694CC24FA5}" destId="{63C6AF96-249D-EC40-A5CD-D499DDDF12C5}" srcOrd="20" destOrd="0" presId="urn:microsoft.com/office/officeart/2005/8/layout/cycle6"/>
  </dgm:cxnLst>
  <dgm:bg/>
  <dgm:whole>
    <a:ln w="57150" cmpd="sng">
      <a:solidFill>
        <a:srgbClr val="558ED5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96A83-1AF3-DA42-9ABC-92DD805D730F}" type="doc">
      <dgm:prSet loTypeId="urn:microsoft.com/office/officeart/2005/8/layout/hList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72A16E-FFCB-0E48-831D-A8CAFB3D3F69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" dirty="0" smtClean="0">
              <a:solidFill>
                <a:srgbClr val="000000"/>
              </a:solidFill>
            </a:rPr>
            <a:t>Requerimiento es:</a:t>
          </a:r>
          <a:endParaRPr lang="es-ES" dirty="0">
            <a:solidFill>
              <a:srgbClr val="000000"/>
            </a:solidFill>
          </a:endParaRPr>
        </a:p>
      </dgm:t>
    </dgm:pt>
    <dgm:pt modelId="{8BE928D5-4EB0-2B4D-969D-52360C48B268}" type="parTrans" cxnId="{23F9215A-154A-974F-BD04-0A123E57F4DA}">
      <dgm:prSet/>
      <dgm:spPr/>
      <dgm:t>
        <a:bodyPr/>
        <a:lstStyle/>
        <a:p>
          <a:endParaRPr lang="es-ES"/>
        </a:p>
      </dgm:t>
    </dgm:pt>
    <dgm:pt modelId="{E071A778-5420-4D49-8D70-5AC2CA462244}" type="sibTrans" cxnId="{23F9215A-154A-974F-BD04-0A123E57F4DA}">
      <dgm:prSet/>
      <dgm:spPr/>
      <dgm:t>
        <a:bodyPr/>
        <a:lstStyle/>
        <a:p>
          <a:endParaRPr lang="es-ES"/>
        </a:p>
      </dgm:t>
    </dgm:pt>
    <dgm:pt modelId="{39F46257-CDBD-B24A-A9A0-27346B54C795}">
      <dgm:prSet/>
      <dgm:spPr/>
      <dgm:t>
        <a:bodyPr/>
        <a:lstStyle/>
        <a:p>
          <a:pPr rtl="0"/>
          <a:r>
            <a:rPr lang="es-ES_tradnl" dirty="0" smtClean="0"/>
            <a:t>Capacidad que debe estar presente en un sistema para satisfacer una necesidad.</a:t>
          </a:r>
          <a:endParaRPr lang="es-ES_tradnl" dirty="0"/>
        </a:p>
      </dgm:t>
    </dgm:pt>
    <dgm:pt modelId="{B3D116D1-AB59-DA43-8C83-42B02E452BD9}" type="parTrans" cxnId="{308F5802-D9BC-9E47-95E6-7C50F8118ED4}">
      <dgm:prSet/>
      <dgm:spPr/>
      <dgm:t>
        <a:bodyPr/>
        <a:lstStyle/>
        <a:p>
          <a:endParaRPr lang="es-ES"/>
        </a:p>
      </dgm:t>
    </dgm:pt>
    <dgm:pt modelId="{67C11929-1AA3-2B47-A86D-B739274FC215}" type="sibTrans" cxnId="{308F5802-D9BC-9E47-95E6-7C50F8118ED4}">
      <dgm:prSet/>
      <dgm:spPr/>
      <dgm:t>
        <a:bodyPr/>
        <a:lstStyle/>
        <a:p>
          <a:endParaRPr lang="es-ES"/>
        </a:p>
      </dgm:t>
    </dgm:pt>
    <dgm:pt modelId="{44502443-9260-9249-AF9F-1D70808250A3}">
      <dgm:prSet/>
      <dgm:spPr>
        <a:solidFill>
          <a:srgbClr val="D99694"/>
        </a:solidFill>
      </dgm:spPr>
      <dgm:t>
        <a:bodyPr/>
        <a:lstStyle/>
        <a:p>
          <a:pPr rtl="0"/>
          <a:r>
            <a:rPr lang="pt-BR" dirty="0" smtClean="0">
              <a:solidFill>
                <a:srgbClr val="000000"/>
              </a:solidFill>
            </a:rPr>
            <a:t>Realidad</a:t>
          </a:r>
          <a:endParaRPr lang="es-ES_tradnl" dirty="0"/>
        </a:p>
      </dgm:t>
    </dgm:pt>
    <dgm:pt modelId="{662D4CB0-3786-1A40-BDE9-5A4C644BC44A}" type="parTrans" cxnId="{C388B321-9B5B-AE44-914A-05882B420E2D}">
      <dgm:prSet/>
      <dgm:spPr/>
      <dgm:t>
        <a:bodyPr/>
        <a:lstStyle/>
        <a:p>
          <a:endParaRPr lang="es-ES"/>
        </a:p>
      </dgm:t>
    </dgm:pt>
    <dgm:pt modelId="{2FF41E71-2AF9-5240-91AE-8E9231EEF097}" type="sibTrans" cxnId="{C388B321-9B5B-AE44-914A-05882B420E2D}">
      <dgm:prSet/>
      <dgm:spPr/>
      <dgm:t>
        <a:bodyPr/>
        <a:lstStyle/>
        <a:p>
          <a:endParaRPr lang="es-ES"/>
        </a:p>
      </dgm:t>
    </dgm:pt>
    <dgm:pt modelId="{E9DC9E2B-10E8-A945-BAC1-4A83F674249E}">
      <dgm:prSet/>
      <dgm:spPr/>
      <dgm:t>
        <a:bodyPr/>
        <a:lstStyle/>
        <a:p>
          <a:pPr rtl="0"/>
          <a:r>
            <a:rPr lang="es-ES_tradnl" dirty="0" smtClean="0"/>
            <a:t>Usuarios no expresan de manera clara sus ideas.</a:t>
          </a:r>
          <a:endParaRPr lang="es-ES_tradnl" dirty="0"/>
        </a:p>
      </dgm:t>
    </dgm:pt>
    <dgm:pt modelId="{41FA4701-C3E0-2B46-A436-823F2C6DCA17}" type="parTrans" cxnId="{BDC00984-1F70-A74E-BD50-CDB9D039AB1C}">
      <dgm:prSet/>
      <dgm:spPr/>
      <dgm:t>
        <a:bodyPr/>
        <a:lstStyle/>
        <a:p>
          <a:endParaRPr lang="es-ES"/>
        </a:p>
      </dgm:t>
    </dgm:pt>
    <dgm:pt modelId="{FFF9636A-9EA6-D940-BCB4-A764DD3FDB13}" type="sibTrans" cxnId="{BDC00984-1F70-A74E-BD50-CDB9D039AB1C}">
      <dgm:prSet/>
      <dgm:spPr/>
      <dgm:t>
        <a:bodyPr/>
        <a:lstStyle/>
        <a:p>
          <a:endParaRPr lang="es-ES"/>
        </a:p>
      </dgm:t>
    </dgm:pt>
    <dgm:pt modelId="{E4AE21A9-6421-EC4A-8CB3-828BC10FBD0A}">
      <dgm:prSet/>
      <dgm:spPr/>
      <dgm:t>
        <a:bodyPr/>
        <a:lstStyle/>
        <a:p>
          <a:pPr rtl="0"/>
          <a:r>
            <a:rPr lang="es-ES_tradnl" dirty="0" smtClean="0"/>
            <a:t>Usuarios no quieren comprometerse </a:t>
          </a:r>
          <a:endParaRPr lang="es-ES_tradnl" dirty="0"/>
        </a:p>
      </dgm:t>
    </dgm:pt>
    <dgm:pt modelId="{3F1993D6-6D95-FC45-B75E-90CCCAD525AF}" type="parTrans" cxnId="{FD51BF2A-8B31-9847-8FFC-FF761A9785D5}">
      <dgm:prSet/>
      <dgm:spPr/>
      <dgm:t>
        <a:bodyPr/>
        <a:lstStyle/>
        <a:p>
          <a:endParaRPr lang="es-ES"/>
        </a:p>
      </dgm:t>
    </dgm:pt>
    <dgm:pt modelId="{05C5EBE6-9AF9-F34C-B1BE-4D7B85D94902}" type="sibTrans" cxnId="{FD51BF2A-8B31-9847-8FFC-FF761A9785D5}">
      <dgm:prSet/>
      <dgm:spPr/>
      <dgm:t>
        <a:bodyPr/>
        <a:lstStyle/>
        <a:p>
          <a:endParaRPr lang="es-ES"/>
        </a:p>
      </dgm:t>
    </dgm:pt>
    <dgm:pt modelId="{2BADEE93-20BB-4546-94E6-F92D9CC6D437}">
      <dgm:prSet/>
      <dgm:spPr/>
      <dgm:t>
        <a:bodyPr/>
        <a:lstStyle/>
        <a:p>
          <a:pPr rtl="0"/>
          <a:r>
            <a:rPr lang="es-ES_tradnl" dirty="0" smtClean="0"/>
            <a:t>Usuarios no formales y cambiantes</a:t>
          </a:r>
          <a:endParaRPr lang="es-ES_tradnl" dirty="0"/>
        </a:p>
      </dgm:t>
    </dgm:pt>
    <dgm:pt modelId="{D9F039A6-8941-FB42-9967-632696072A28}" type="parTrans" cxnId="{3986FBE5-AB32-7043-BD04-6C294E9C54C5}">
      <dgm:prSet/>
      <dgm:spPr/>
      <dgm:t>
        <a:bodyPr/>
        <a:lstStyle/>
        <a:p>
          <a:endParaRPr lang="es-ES"/>
        </a:p>
      </dgm:t>
    </dgm:pt>
    <dgm:pt modelId="{C3661222-E8E9-9A44-A31B-7E3B613EC50B}" type="sibTrans" cxnId="{3986FBE5-AB32-7043-BD04-6C294E9C54C5}">
      <dgm:prSet/>
      <dgm:spPr/>
      <dgm:t>
        <a:bodyPr/>
        <a:lstStyle/>
        <a:p>
          <a:endParaRPr lang="es-ES"/>
        </a:p>
      </dgm:t>
    </dgm:pt>
    <dgm:pt modelId="{42F51DF1-EEB5-1142-B4A3-1047516465C3}">
      <dgm:prSet/>
      <dgm:spPr/>
      <dgm:t>
        <a:bodyPr/>
        <a:lstStyle/>
        <a:p>
          <a:pPr rtl="0"/>
          <a:r>
            <a:rPr lang="es-ES_tradnl" dirty="0" smtClean="0"/>
            <a:t>Usuarios quieren más por menos</a:t>
          </a:r>
          <a:endParaRPr lang="es-ES_tradnl" dirty="0"/>
        </a:p>
      </dgm:t>
    </dgm:pt>
    <dgm:pt modelId="{C8F5950D-2DD6-1848-8E20-6A69A5ABA380}" type="parTrans" cxnId="{FE4CC75C-A0E0-DA4A-BECA-BE1DCE07E8BC}">
      <dgm:prSet/>
      <dgm:spPr/>
      <dgm:t>
        <a:bodyPr/>
        <a:lstStyle/>
        <a:p>
          <a:endParaRPr lang="es-ES"/>
        </a:p>
      </dgm:t>
    </dgm:pt>
    <dgm:pt modelId="{C2ED8C32-9D5C-BA4D-B0D5-2EFAE62406CE}" type="sibTrans" cxnId="{FE4CC75C-A0E0-DA4A-BECA-BE1DCE07E8BC}">
      <dgm:prSet/>
      <dgm:spPr/>
      <dgm:t>
        <a:bodyPr/>
        <a:lstStyle/>
        <a:p>
          <a:endParaRPr lang="es-ES"/>
        </a:p>
      </dgm:t>
    </dgm:pt>
    <dgm:pt modelId="{2C941B01-4096-EE41-A31C-E0FF9580124E}" type="pres">
      <dgm:prSet presAssocID="{16796A83-1AF3-DA42-9ABC-92DD805D7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AE03BD-D388-8541-8EB6-2CD92DA2A991}" type="pres">
      <dgm:prSet presAssocID="{F672A16E-FFCB-0E48-831D-A8CAFB3D3F69}" presName="composite" presStyleCnt="0"/>
      <dgm:spPr/>
    </dgm:pt>
    <dgm:pt modelId="{8CD949F5-64C1-424B-9F9E-8BC30B349566}" type="pres">
      <dgm:prSet presAssocID="{F672A16E-FFCB-0E48-831D-A8CAFB3D3F69}" presName="parTx" presStyleLbl="alignNode1" presStyleIdx="0" presStyleCnt="2" custLinFactNeighborY="-6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B9E543-1DDD-6947-880F-FA1BF0E2152D}" type="pres">
      <dgm:prSet presAssocID="{F672A16E-FFCB-0E48-831D-A8CAFB3D3F6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6CB3C2-9900-734D-9CF0-F37A71BAA294}" type="pres">
      <dgm:prSet presAssocID="{E071A778-5420-4D49-8D70-5AC2CA462244}" presName="space" presStyleCnt="0"/>
      <dgm:spPr/>
    </dgm:pt>
    <dgm:pt modelId="{70A886CD-835B-6C4C-9109-762BB2B6DAC9}" type="pres">
      <dgm:prSet presAssocID="{44502443-9260-9249-AF9F-1D70808250A3}" presName="composite" presStyleCnt="0"/>
      <dgm:spPr/>
    </dgm:pt>
    <dgm:pt modelId="{2B5B7001-A08E-C944-B5DD-7BB2B57F3088}" type="pres">
      <dgm:prSet presAssocID="{44502443-9260-9249-AF9F-1D70808250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A5973-948F-2E4A-B6D0-D404CF31DB7C}" type="pres">
      <dgm:prSet presAssocID="{44502443-9260-9249-AF9F-1D70808250A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1E3878-3AD5-924A-85CF-FC1D9C941C9B}" type="presOf" srcId="{F672A16E-FFCB-0E48-831D-A8CAFB3D3F69}" destId="{8CD949F5-64C1-424B-9F9E-8BC30B349566}" srcOrd="0" destOrd="0" presId="urn:microsoft.com/office/officeart/2005/8/layout/hList1"/>
    <dgm:cxn modelId="{1497DD2D-D3DD-6644-8160-9E9C34C9329B}" type="presOf" srcId="{16796A83-1AF3-DA42-9ABC-92DD805D730F}" destId="{2C941B01-4096-EE41-A31C-E0FF9580124E}" srcOrd="0" destOrd="0" presId="urn:microsoft.com/office/officeart/2005/8/layout/hList1"/>
    <dgm:cxn modelId="{23F9215A-154A-974F-BD04-0A123E57F4DA}" srcId="{16796A83-1AF3-DA42-9ABC-92DD805D730F}" destId="{F672A16E-FFCB-0E48-831D-A8CAFB3D3F69}" srcOrd="0" destOrd="0" parTransId="{8BE928D5-4EB0-2B4D-969D-52360C48B268}" sibTransId="{E071A778-5420-4D49-8D70-5AC2CA462244}"/>
    <dgm:cxn modelId="{EB9BF62A-127F-5444-84A5-117086126286}" type="presOf" srcId="{42F51DF1-EEB5-1142-B4A3-1047516465C3}" destId="{533A5973-948F-2E4A-B6D0-D404CF31DB7C}" srcOrd="0" destOrd="3" presId="urn:microsoft.com/office/officeart/2005/8/layout/hList1"/>
    <dgm:cxn modelId="{308F5802-D9BC-9E47-95E6-7C50F8118ED4}" srcId="{F672A16E-FFCB-0E48-831D-A8CAFB3D3F69}" destId="{39F46257-CDBD-B24A-A9A0-27346B54C795}" srcOrd="0" destOrd="0" parTransId="{B3D116D1-AB59-DA43-8C83-42B02E452BD9}" sibTransId="{67C11929-1AA3-2B47-A86D-B739274FC215}"/>
    <dgm:cxn modelId="{BDC00984-1F70-A74E-BD50-CDB9D039AB1C}" srcId="{44502443-9260-9249-AF9F-1D70808250A3}" destId="{E9DC9E2B-10E8-A945-BAC1-4A83F674249E}" srcOrd="0" destOrd="0" parTransId="{41FA4701-C3E0-2B46-A436-823F2C6DCA17}" sibTransId="{FFF9636A-9EA6-D940-BCB4-A764DD3FDB13}"/>
    <dgm:cxn modelId="{D2D003E5-7FBF-8E4D-8C15-5B798B22EBC9}" type="presOf" srcId="{44502443-9260-9249-AF9F-1D70808250A3}" destId="{2B5B7001-A08E-C944-B5DD-7BB2B57F3088}" srcOrd="0" destOrd="0" presId="urn:microsoft.com/office/officeart/2005/8/layout/hList1"/>
    <dgm:cxn modelId="{68E64217-76BA-D14C-B1ED-32B9518AEE95}" type="presOf" srcId="{39F46257-CDBD-B24A-A9A0-27346B54C795}" destId="{31B9E543-1DDD-6947-880F-FA1BF0E2152D}" srcOrd="0" destOrd="0" presId="urn:microsoft.com/office/officeart/2005/8/layout/hList1"/>
    <dgm:cxn modelId="{3986FBE5-AB32-7043-BD04-6C294E9C54C5}" srcId="{44502443-9260-9249-AF9F-1D70808250A3}" destId="{2BADEE93-20BB-4546-94E6-F92D9CC6D437}" srcOrd="2" destOrd="0" parTransId="{D9F039A6-8941-FB42-9967-632696072A28}" sibTransId="{C3661222-E8E9-9A44-A31B-7E3B613EC50B}"/>
    <dgm:cxn modelId="{FD51BF2A-8B31-9847-8FFC-FF761A9785D5}" srcId="{44502443-9260-9249-AF9F-1D70808250A3}" destId="{E4AE21A9-6421-EC4A-8CB3-828BC10FBD0A}" srcOrd="1" destOrd="0" parTransId="{3F1993D6-6D95-FC45-B75E-90CCCAD525AF}" sibTransId="{05C5EBE6-9AF9-F34C-B1BE-4D7B85D94902}"/>
    <dgm:cxn modelId="{2711F954-591C-E34A-BD40-EBFB976B4AE9}" type="presOf" srcId="{2BADEE93-20BB-4546-94E6-F92D9CC6D437}" destId="{533A5973-948F-2E4A-B6D0-D404CF31DB7C}" srcOrd="0" destOrd="2" presId="urn:microsoft.com/office/officeart/2005/8/layout/hList1"/>
    <dgm:cxn modelId="{A115C5FC-5774-724F-895D-2CD15BCE8C93}" type="presOf" srcId="{E9DC9E2B-10E8-A945-BAC1-4A83F674249E}" destId="{533A5973-948F-2E4A-B6D0-D404CF31DB7C}" srcOrd="0" destOrd="0" presId="urn:microsoft.com/office/officeart/2005/8/layout/hList1"/>
    <dgm:cxn modelId="{FE4CC75C-A0E0-DA4A-BECA-BE1DCE07E8BC}" srcId="{44502443-9260-9249-AF9F-1D70808250A3}" destId="{42F51DF1-EEB5-1142-B4A3-1047516465C3}" srcOrd="3" destOrd="0" parTransId="{C8F5950D-2DD6-1848-8E20-6A69A5ABA380}" sibTransId="{C2ED8C32-9D5C-BA4D-B0D5-2EFAE62406CE}"/>
    <dgm:cxn modelId="{C388B321-9B5B-AE44-914A-05882B420E2D}" srcId="{16796A83-1AF3-DA42-9ABC-92DD805D730F}" destId="{44502443-9260-9249-AF9F-1D70808250A3}" srcOrd="1" destOrd="0" parTransId="{662D4CB0-3786-1A40-BDE9-5A4C644BC44A}" sibTransId="{2FF41E71-2AF9-5240-91AE-8E9231EEF097}"/>
    <dgm:cxn modelId="{139CE33E-A3FB-374C-B246-8229B0568661}" type="presOf" srcId="{E4AE21A9-6421-EC4A-8CB3-828BC10FBD0A}" destId="{533A5973-948F-2E4A-B6D0-D404CF31DB7C}" srcOrd="0" destOrd="1" presId="urn:microsoft.com/office/officeart/2005/8/layout/hList1"/>
    <dgm:cxn modelId="{8EE3D319-215C-7940-990A-1359D2BD9438}" type="presParOf" srcId="{2C941B01-4096-EE41-A31C-E0FF9580124E}" destId="{C2AE03BD-D388-8541-8EB6-2CD92DA2A991}" srcOrd="0" destOrd="0" presId="urn:microsoft.com/office/officeart/2005/8/layout/hList1"/>
    <dgm:cxn modelId="{058B10B0-FFC9-634B-9644-2464E6FDDF52}" type="presParOf" srcId="{C2AE03BD-D388-8541-8EB6-2CD92DA2A991}" destId="{8CD949F5-64C1-424B-9F9E-8BC30B349566}" srcOrd="0" destOrd="0" presId="urn:microsoft.com/office/officeart/2005/8/layout/hList1"/>
    <dgm:cxn modelId="{8312A234-98D2-6245-9F0D-123789D393F4}" type="presParOf" srcId="{C2AE03BD-D388-8541-8EB6-2CD92DA2A991}" destId="{31B9E543-1DDD-6947-880F-FA1BF0E2152D}" srcOrd="1" destOrd="0" presId="urn:microsoft.com/office/officeart/2005/8/layout/hList1"/>
    <dgm:cxn modelId="{2FA831C8-7DD6-1B47-B9F0-EB63EAC62A9C}" type="presParOf" srcId="{2C941B01-4096-EE41-A31C-E0FF9580124E}" destId="{226CB3C2-9900-734D-9CF0-F37A71BAA294}" srcOrd="1" destOrd="0" presId="urn:microsoft.com/office/officeart/2005/8/layout/hList1"/>
    <dgm:cxn modelId="{6D872502-830F-0540-B31F-4F0DA3326E5C}" type="presParOf" srcId="{2C941B01-4096-EE41-A31C-E0FF9580124E}" destId="{70A886CD-835B-6C4C-9109-762BB2B6DAC9}" srcOrd="2" destOrd="0" presId="urn:microsoft.com/office/officeart/2005/8/layout/hList1"/>
    <dgm:cxn modelId="{948A0AC0-CC68-474A-B818-3B0D68D865F6}" type="presParOf" srcId="{70A886CD-835B-6C4C-9109-762BB2B6DAC9}" destId="{2B5B7001-A08E-C944-B5DD-7BB2B57F3088}" srcOrd="0" destOrd="0" presId="urn:microsoft.com/office/officeart/2005/8/layout/hList1"/>
    <dgm:cxn modelId="{4C829E8F-4C4F-8F48-B928-A24F6491B8B3}" type="presParOf" srcId="{70A886CD-835B-6C4C-9109-762BB2B6DAC9}" destId="{533A5973-948F-2E4A-B6D0-D404CF31DB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40BFF-D14C-6A43-A677-FA8ED95137E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91E1F8-823C-BB44-89D6-5BB44B2B8E2D}">
      <dgm:prSet custT="1"/>
      <dgm:spPr>
        <a:solidFill>
          <a:srgbClr val="D99694"/>
        </a:solidFill>
      </dgm:spPr>
      <dgm:t>
        <a:bodyPr/>
        <a:lstStyle/>
        <a:p>
          <a:pPr rtl="0"/>
          <a:r>
            <a:rPr lang="es-ES_tradnl" sz="2400" dirty="0" smtClean="0">
              <a:solidFill>
                <a:srgbClr val="000000"/>
              </a:solidFill>
            </a:rPr>
            <a:t>Gestión</a:t>
          </a:r>
          <a:r>
            <a:rPr lang="es-ES_tradnl" sz="2400" dirty="0" smtClean="0"/>
            <a:t> </a:t>
          </a:r>
          <a:endParaRPr lang="es-ES_tradnl" sz="2400" dirty="0"/>
        </a:p>
      </dgm:t>
    </dgm:pt>
    <dgm:pt modelId="{5150DB39-C44F-684A-A6C7-98CE3B166B21}" type="parTrans" cxnId="{2F456956-02A3-F44B-9AC5-705F3BE6C493}">
      <dgm:prSet/>
      <dgm:spPr/>
      <dgm:t>
        <a:bodyPr/>
        <a:lstStyle/>
        <a:p>
          <a:endParaRPr lang="es-ES"/>
        </a:p>
      </dgm:t>
    </dgm:pt>
    <dgm:pt modelId="{A00D4332-BAEC-144B-AB17-B9FAD16D19C5}" type="sibTrans" cxnId="{2F456956-02A3-F44B-9AC5-705F3BE6C493}">
      <dgm:prSet/>
      <dgm:spPr/>
      <dgm:t>
        <a:bodyPr/>
        <a:lstStyle/>
        <a:p>
          <a:endParaRPr lang="es-ES"/>
        </a:p>
      </dgm:t>
    </dgm:pt>
    <dgm:pt modelId="{7DB9CB0F-1EF5-A54D-AE7B-25D56C5BA29E}">
      <dgm:prSet custT="1"/>
      <dgm:spPr/>
      <dgm:t>
        <a:bodyPr/>
        <a:lstStyle/>
        <a:p>
          <a:pPr rtl="0"/>
          <a:r>
            <a:rPr lang="es-ES_tradnl" sz="2400" dirty="0" smtClean="0"/>
            <a:t>Mantener el compromiso de todos los interesados</a:t>
          </a:r>
          <a:endParaRPr lang="es-ES_tradnl" sz="2400" dirty="0"/>
        </a:p>
      </dgm:t>
    </dgm:pt>
    <dgm:pt modelId="{03404FC0-983C-8349-A50E-C60EB62B7438}" type="parTrans" cxnId="{5180D590-1D82-7F46-B4A5-2A1FC5BE34BD}">
      <dgm:prSet/>
      <dgm:spPr/>
      <dgm:t>
        <a:bodyPr/>
        <a:lstStyle/>
        <a:p>
          <a:endParaRPr lang="es-ES"/>
        </a:p>
      </dgm:t>
    </dgm:pt>
    <dgm:pt modelId="{6D4E8870-683E-0549-AF52-0F0DDB2891E1}" type="sibTrans" cxnId="{5180D590-1D82-7F46-B4A5-2A1FC5BE34BD}">
      <dgm:prSet/>
      <dgm:spPr/>
      <dgm:t>
        <a:bodyPr/>
        <a:lstStyle/>
        <a:p>
          <a:endParaRPr lang="es-ES"/>
        </a:p>
      </dgm:t>
    </dgm:pt>
    <dgm:pt modelId="{4DA1CAE1-AE0E-A943-BE75-5C9434100737}">
      <dgm:prSet custT="1"/>
      <dgm:spPr/>
      <dgm:t>
        <a:bodyPr/>
        <a:lstStyle/>
        <a:p>
          <a:pPr rtl="0"/>
          <a:r>
            <a:rPr lang="es-ES_tradnl" sz="2400" dirty="0" smtClean="0"/>
            <a:t>Mantener el proyecto dentro de las restricciones puestas (tiempo, costo, alcance)</a:t>
          </a:r>
          <a:endParaRPr lang="es-ES_tradnl" sz="2400" dirty="0"/>
        </a:p>
      </dgm:t>
    </dgm:pt>
    <dgm:pt modelId="{FE760E49-0B84-AE45-B04F-16A483B25496}" type="parTrans" cxnId="{7F52BD80-FC3E-5F4B-BF1C-8E2B04DA9922}">
      <dgm:prSet/>
      <dgm:spPr/>
      <dgm:t>
        <a:bodyPr/>
        <a:lstStyle/>
        <a:p>
          <a:endParaRPr lang="es-ES"/>
        </a:p>
      </dgm:t>
    </dgm:pt>
    <dgm:pt modelId="{ABCB1CB6-5BE3-3741-86E5-9BD84545CBF6}" type="sibTrans" cxnId="{7F52BD80-FC3E-5F4B-BF1C-8E2B04DA9922}">
      <dgm:prSet/>
      <dgm:spPr/>
      <dgm:t>
        <a:bodyPr/>
        <a:lstStyle/>
        <a:p>
          <a:endParaRPr lang="es-ES"/>
        </a:p>
      </dgm:t>
    </dgm:pt>
    <dgm:pt modelId="{59944A95-328F-7B42-BDEB-4C1547A9616B}">
      <dgm:prSet custT="1"/>
      <dgm:spPr>
        <a:solidFill>
          <a:srgbClr val="D99694"/>
        </a:solidFill>
      </dgm:spPr>
      <dgm:t>
        <a:bodyPr/>
        <a:lstStyle/>
        <a:p>
          <a:pPr rtl="0"/>
          <a:r>
            <a:rPr lang="pt-BR" sz="2400" dirty="0" smtClean="0">
              <a:solidFill>
                <a:srgbClr val="000000"/>
              </a:solidFill>
            </a:rPr>
            <a:t>Realidad</a:t>
          </a:r>
          <a:endParaRPr lang="es-ES_tradnl" sz="2400" dirty="0"/>
        </a:p>
      </dgm:t>
    </dgm:pt>
    <dgm:pt modelId="{0C8494F0-9B8C-1549-B61D-5649CC9778EF}" type="parTrans" cxnId="{F4633154-C5C4-6E40-B64B-26A7156A7FC6}">
      <dgm:prSet/>
      <dgm:spPr/>
      <dgm:t>
        <a:bodyPr/>
        <a:lstStyle/>
        <a:p>
          <a:endParaRPr lang="es-ES"/>
        </a:p>
      </dgm:t>
    </dgm:pt>
    <dgm:pt modelId="{A183E6D7-7736-4343-859D-AA7F7F03EB5A}" type="sibTrans" cxnId="{F4633154-C5C4-6E40-B64B-26A7156A7FC6}">
      <dgm:prSet/>
      <dgm:spPr/>
      <dgm:t>
        <a:bodyPr/>
        <a:lstStyle/>
        <a:p>
          <a:endParaRPr lang="es-ES"/>
        </a:p>
      </dgm:t>
    </dgm:pt>
    <dgm:pt modelId="{3DF0555D-10A1-5542-9CEF-F3C0F17F74A1}">
      <dgm:prSet custT="1"/>
      <dgm:spPr/>
      <dgm:t>
        <a:bodyPr/>
        <a:lstStyle/>
        <a:p>
          <a:pPr rtl="0"/>
          <a:r>
            <a:rPr lang="es-ES_tradnl" sz="2400" dirty="0" smtClean="0"/>
            <a:t>Dificultades en la gestión de pago de clientes.</a:t>
          </a:r>
          <a:endParaRPr lang="es-ES_tradnl" sz="2400" dirty="0"/>
        </a:p>
      </dgm:t>
    </dgm:pt>
    <dgm:pt modelId="{5C9074A1-E676-8142-94FB-8EBF83BA0A89}" type="parTrans" cxnId="{9414E2C3-11F8-C249-AFD6-FAD5FED7B8BF}">
      <dgm:prSet/>
      <dgm:spPr/>
      <dgm:t>
        <a:bodyPr/>
        <a:lstStyle/>
        <a:p>
          <a:endParaRPr lang="es-ES"/>
        </a:p>
      </dgm:t>
    </dgm:pt>
    <dgm:pt modelId="{C50528E2-5FF7-1748-9A91-72AA48E0D886}" type="sibTrans" cxnId="{9414E2C3-11F8-C249-AFD6-FAD5FED7B8BF}">
      <dgm:prSet/>
      <dgm:spPr/>
      <dgm:t>
        <a:bodyPr/>
        <a:lstStyle/>
        <a:p>
          <a:endParaRPr lang="es-ES"/>
        </a:p>
      </dgm:t>
    </dgm:pt>
    <dgm:pt modelId="{64042FAE-92E3-B14B-B548-D0919B6405C3}">
      <dgm:prSet custT="1"/>
      <dgm:spPr/>
      <dgm:t>
        <a:bodyPr/>
        <a:lstStyle/>
        <a:p>
          <a:pPr rtl="0"/>
          <a:r>
            <a:rPr lang="es-ES_tradnl" sz="2400" dirty="0" smtClean="0"/>
            <a:t>Solicitudes de extensión de tiempo para entregable debido a modificaciones de alcance</a:t>
          </a:r>
          <a:r>
            <a:rPr lang="es-ES_tradnl" sz="500" dirty="0" smtClean="0"/>
            <a:t>.</a:t>
          </a:r>
          <a:endParaRPr lang="es-ES_tradnl" sz="500" dirty="0"/>
        </a:p>
      </dgm:t>
    </dgm:pt>
    <dgm:pt modelId="{FD91751D-81AB-2B41-AC25-9FB66CE5CB7B}" type="parTrans" cxnId="{EAEF01DC-1E96-B345-AC59-7D0D7A0C2DB2}">
      <dgm:prSet/>
      <dgm:spPr/>
      <dgm:t>
        <a:bodyPr/>
        <a:lstStyle/>
        <a:p>
          <a:endParaRPr lang="es-ES"/>
        </a:p>
      </dgm:t>
    </dgm:pt>
    <dgm:pt modelId="{A1F3EA75-86CE-E948-871C-79931DE5F7D5}" type="sibTrans" cxnId="{EAEF01DC-1E96-B345-AC59-7D0D7A0C2DB2}">
      <dgm:prSet/>
      <dgm:spPr/>
      <dgm:t>
        <a:bodyPr/>
        <a:lstStyle/>
        <a:p>
          <a:endParaRPr lang="es-ES"/>
        </a:p>
      </dgm:t>
    </dgm:pt>
    <dgm:pt modelId="{939FAB6C-5139-8C42-BFE5-690DAC43766D}" type="pres">
      <dgm:prSet presAssocID="{FE440BFF-D14C-6A43-A677-FA8ED9513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1EDB1C-0E47-D34E-B4DE-B389BF61A05F}" type="pres">
      <dgm:prSet presAssocID="{A791E1F8-823C-BB44-89D6-5BB44B2B8E2D}" presName="composite" presStyleCnt="0"/>
      <dgm:spPr/>
    </dgm:pt>
    <dgm:pt modelId="{A8464FB6-DC55-1741-9D66-1A1D80A00991}" type="pres">
      <dgm:prSet presAssocID="{A791E1F8-823C-BB44-89D6-5BB44B2B8E2D}" presName="parTx" presStyleLbl="alignNode1" presStyleIdx="0" presStyleCnt="2" custScaleX="96861" custScaleY="100000" custLinFactNeighborX="3812" custLinFactNeighborY="-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B38D6E-4CE2-C348-97CC-98077B13539F}" type="pres">
      <dgm:prSet presAssocID="{A791E1F8-823C-BB44-89D6-5BB44B2B8E2D}" presName="desTx" presStyleLbl="alignAccFollowNode1" presStyleIdx="0" presStyleCnt="2" custScaleX="95008" custScaleY="100010" custLinFactNeighborX="3796" custLinFactNeighborY="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612D97-DD0B-9F45-A890-27CCFB331439}" type="pres">
      <dgm:prSet presAssocID="{A00D4332-BAEC-144B-AB17-B9FAD16D19C5}" presName="space" presStyleCnt="0"/>
      <dgm:spPr/>
    </dgm:pt>
    <dgm:pt modelId="{FF69801E-9EB6-CC42-B578-21357CF60FCF}" type="pres">
      <dgm:prSet presAssocID="{59944A95-328F-7B42-BDEB-4C1547A9616B}" presName="composite" presStyleCnt="0"/>
      <dgm:spPr/>
    </dgm:pt>
    <dgm:pt modelId="{84A474F6-45AB-5D4D-A89E-925498A8D730}" type="pres">
      <dgm:prSet presAssocID="{59944A95-328F-7B42-BDEB-4C1547A9616B}" presName="parTx" presStyleLbl="alignNode1" presStyleIdx="1" presStyleCnt="2" custLinFactY="-700000" custLinFactNeighborX="176" custLinFactNeighborY="-776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A3978-7C96-AF4D-BC42-A0A461FE5B28}" type="pres">
      <dgm:prSet presAssocID="{59944A95-328F-7B42-BDEB-4C1547A9616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633154-C5C4-6E40-B64B-26A7156A7FC6}" srcId="{FE440BFF-D14C-6A43-A677-FA8ED95137E5}" destId="{59944A95-328F-7B42-BDEB-4C1547A9616B}" srcOrd="1" destOrd="0" parTransId="{0C8494F0-9B8C-1549-B61D-5649CC9778EF}" sibTransId="{A183E6D7-7736-4343-859D-AA7F7F03EB5A}"/>
    <dgm:cxn modelId="{9414E2C3-11F8-C249-AFD6-FAD5FED7B8BF}" srcId="{59944A95-328F-7B42-BDEB-4C1547A9616B}" destId="{3DF0555D-10A1-5542-9CEF-F3C0F17F74A1}" srcOrd="0" destOrd="0" parTransId="{5C9074A1-E676-8142-94FB-8EBF83BA0A89}" sibTransId="{C50528E2-5FF7-1748-9A91-72AA48E0D886}"/>
    <dgm:cxn modelId="{DE410BC7-02C1-B249-9306-974CA311687D}" type="presOf" srcId="{A791E1F8-823C-BB44-89D6-5BB44B2B8E2D}" destId="{A8464FB6-DC55-1741-9D66-1A1D80A00991}" srcOrd="0" destOrd="0" presId="urn:microsoft.com/office/officeart/2005/8/layout/hList1"/>
    <dgm:cxn modelId="{7F52BD80-FC3E-5F4B-BF1C-8E2B04DA9922}" srcId="{A791E1F8-823C-BB44-89D6-5BB44B2B8E2D}" destId="{4DA1CAE1-AE0E-A943-BE75-5C9434100737}" srcOrd="1" destOrd="0" parTransId="{FE760E49-0B84-AE45-B04F-16A483B25496}" sibTransId="{ABCB1CB6-5BE3-3741-86E5-9BD84545CBF6}"/>
    <dgm:cxn modelId="{4A9CCF63-6989-004F-A61F-A681B6271D05}" type="presOf" srcId="{FE440BFF-D14C-6A43-A677-FA8ED95137E5}" destId="{939FAB6C-5139-8C42-BFE5-690DAC43766D}" srcOrd="0" destOrd="0" presId="urn:microsoft.com/office/officeart/2005/8/layout/hList1"/>
    <dgm:cxn modelId="{F0F16395-E3C9-F44A-9B0C-71C7E5FB9045}" type="presOf" srcId="{64042FAE-92E3-B14B-B548-D0919B6405C3}" destId="{420A3978-7C96-AF4D-BC42-A0A461FE5B28}" srcOrd="0" destOrd="1" presId="urn:microsoft.com/office/officeart/2005/8/layout/hList1"/>
    <dgm:cxn modelId="{99F9D4FD-10E9-CF42-9283-4EB0C5CF6758}" type="presOf" srcId="{7DB9CB0F-1EF5-A54D-AE7B-25D56C5BA29E}" destId="{B4B38D6E-4CE2-C348-97CC-98077B13539F}" srcOrd="0" destOrd="0" presId="urn:microsoft.com/office/officeart/2005/8/layout/hList1"/>
    <dgm:cxn modelId="{DD7C21C6-1A9B-5644-BDFD-79C55ED9A885}" type="presOf" srcId="{3DF0555D-10A1-5542-9CEF-F3C0F17F74A1}" destId="{420A3978-7C96-AF4D-BC42-A0A461FE5B28}" srcOrd="0" destOrd="0" presId="urn:microsoft.com/office/officeart/2005/8/layout/hList1"/>
    <dgm:cxn modelId="{5180D590-1D82-7F46-B4A5-2A1FC5BE34BD}" srcId="{A791E1F8-823C-BB44-89D6-5BB44B2B8E2D}" destId="{7DB9CB0F-1EF5-A54D-AE7B-25D56C5BA29E}" srcOrd="0" destOrd="0" parTransId="{03404FC0-983C-8349-A50E-C60EB62B7438}" sibTransId="{6D4E8870-683E-0549-AF52-0F0DDB2891E1}"/>
    <dgm:cxn modelId="{FCC14080-51A5-874A-B54B-C7F7B8E42EFC}" type="presOf" srcId="{59944A95-328F-7B42-BDEB-4C1547A9616B}" destId="{84A474F6-45AB-5D4D-A89E-925498A8D730}" srcOrd="0" destOrd="0" presId="urn:microsoft.com/office/officeart/2005/8/layout/hList1"/>
    <dgm:cxn modelId="{2F456956-02A3-F44B-9AC5-705F3BE6C493}" srcId="{FE440BFF-D14C-6A43-A677-FA8ED95137E5}" destId="{A791E1F8-823C-BB44-89D6-5BB44B2B8E2D}" srcOrd="0" destOrd="0" parTransId="{5150DB39-C44F-684A-A6C7-98CE3B166B21}" sibTransId="{A00D4332-BAEC-144B-AB17-B9FAD16D19C5}"/>
    <dgm:cxn modelId="{EAEF01DC-1E96-B345-AC59-7D0D7A0C2DB2}" srcId="{59944A95-328F-7B42-BDEB-4C1547A9616B}" destId="{64042FAE-92E3-B14B-B548-D0919B6405C3}" srcOrd="1" destOrd="0" parTransId="{FD91751D-81AB-2B41-AC25-9FB66CE5CB7B}" sibTransId="{A1F3EA75-86CE-E948-871C-79931DE5F7D5}"/>
    <dgm:cxn modelId="{867C39D7-EF25-8D46-A736-6D771E220827}" type="presOf" srcId="{4DA1CAE1-AE0E-A943-BE75-5C9434100737}" destId="{B4B38D6E-4CE2-C348-97CC-98077B13539F}" srcOrd="0" destOrd="1" presId="urn:microsoft.com/office/officeart/2005/8/layout/hList1"/>
    <dgm:cxn modelId="{AF93AC75-1001-DE4D-95B3-28003452AFCC}" type="presParOf" srcId="{939FAB6C-5139-8C42-BFE5-690DAC43766D}" destId="{DA1EDB1C-0E47-D34E-B4DE-B389BF61A05F}" srcOrd="0" destOrd="0" presId="urn:microsoft.com/office/officeart/2005/8/layout/hList1"/>
    <dgm:cxn modelId="{5CD20C7B-2936-804C-895E-061A93633365}" type="presParOf" srcId="{DA1EDB1C-0E47-D34E-B4DE-B389BF61A05F}" destId="{A8464FB6-DC55-1741-9D66-1A1D80A00991}" srcOrd="0" destOrd="0" presId="urn:microsoft.com/office/officeart/2005/8/layout/hList1"/>
    <dgm:cxn modelId="{C48ED7D7-EEAC-E741-B5C4-D32A9FBB3A93}" type="presParOf" srcId="{DA1EDB1C-0E47-D34E-B4DE-B389BF61A05F}" destId="{B4B38D6E-4CE2-C348-97CC-98077B13539F}" srcOrd="1" destOrd="0" presId="urn:microsoft.com/office/officeart/2005/8/layout/hList1"/>
    <dgm:cxn modelId="{C35A340A-2012-244F-B5B1-1EA0E61CDED7}" type="presParOf" srcId="{939FAB6C-5139-8C42-BFE5-690DAC43766D}" destId="{F6612D97-DD0B-9F45-A890-27CCFB331439}" srcOrd="1" destOrd="0" presId="urn:microsoft.com/office/officeart/2005/8/layout/hList1"/>
    <dgm:cxn modelId="{09E79161-3B18-784C-B8D7-0C965CE3A2E8}" type="presParOf" srcId="{939FAB6C-5139-8C42-BFE5-690DAC43766D}" destId="{FF69801E-9EB6-CC42-B578-21357CF60FCF}" srcOrd="2" destOrd="0" presId="urn:microsoft.com/office/officeart/2005/8/layout/hList1"/>
    <dgm:cxn modelId="{1CD744D7-7309-134C-87D9-E224605BFDC3}" type="presParOf" srcId="{FF69801E-9EB6-CC42-B578-21357CF60FCF}" destId="{84A474F6-45AB-5D4D-A89E-925498A8D730}" srcOrd="0" destOrd="0" presId="urn:microsoft.com/office/officeart/2005/8/layout/hList1"/>
    <dgm:cxn modelId="{8C7E7B28-F1C1-5348-A4EE-2D06ED3F38C5}" type="presParOf" srcId="{FF69801E-9EB6-CC42-B578-21357CF60FCF}" destId="{420A3978-7C96-AF4D-BC42-A0A461FE5B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9DFE9-7D99-1B49-8F76-0B6AF685369E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FC12A78-F427-1744-BA58-2FF8131E15F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Clientes y usuarios</a:t>
          </a:r>
          <a:endParaRPr lang="es-ES_tradnl" dirty="0">
            <a:solidFill>
              <a:schemeClr val="tx1"/>
            </a:solidFill>
          </a:endParaRPr>
        </a:p>
      </dgm:t>
    </dgm:pt>
    <dgm:pt modelId="{7C14456E-89A7-B844-834F-4EBD07E99228}" type="parTrans" cxnId="{A257A8DC-C893-BA4B-AB98-525950A5B647}">
      <dgm:prSet/>
      <dgm:spPr/>
      <dgm:t>
        <a:bodyPr/>
        <a:lstStyle/>
        <a:p>
          <a:endParaRPr lang="es-ES"/>
        </a:p>
      </dgm:t>
    </dgm:pt>
    <dgm:pt modelId="{9E1150A6-412C-FF41-8819-FF3FBAB8E2BF}" type="sibTrans" cxnId="{A257A8DC-C893-BA4B-AB98-525950A5B647}">
      <dgm:prSet/>
      <dgm:spPr/>
      <dgm:t>
        <a:bodyPr/>
        <a:lstStyle/>
        <a:p>
          <a:endParaRPr lang="es-ES"/>
        </a:p>
      </dgm:t>
    </dgm:pt>
    <dgm:pt modelId="{6A3858F0-A4B5-1943-94A0-34ED045D329F}">
      <dgm:prSet/>
      <dgm:spPr/>
      <dgm:t>
        <a:bodyPr/>
        <a:lstStyle/>
        <a:p>
          <a:pPr rtl="0"/>
          <a:r>
            <a:rPr lang="es-ES_tradnl" dirty="0" smtClean="0"/>
            <a:t>Comprometidos, participativos.</a:t>
          </a:r>
          <a:endParaRPr lang="es-ES_tradnl" dirty="0"/>
        </a:p>
      </dgm:t>
    </dgm:pt>
    <dgm:pt modelId="{E0845AC3-AD52-234B-B907-76573B59FEA0}" type="parTrans" cxnId="{671CD212-2532-614E-A655-32A9D3F51FA6}">
      <dgm:prSet/>
      <dgm:spPr/>
      <dgm:t>
        <a:bodyPr/>
        <a:lstStyle/>
        <a:p>
          <a:endParaRPr lang="es-ES"/>
        </a:p>
      </dgm:t>
    </dgm:pt>
    <dgm:pt modelId="{5593BDD8-50D8-FC41-B8B2-13548D97F9DF}" type="sibTrans" cxnId="{671CD212-2532-614E-A655-32A9D3F51FA6}">
      <dgm:prSet/>
      <dgm:spPr/>
      <dgm:t>
        <a:bodyPr/>
        <a:lstStyle/>
        <a:p>
          <a:endParaRPr lang="es-ES"/>
        </a:p>
      </dgm:t>
    </dgm:pt>
    <dgm:pt modelId="{C3015942-9551-FB4D-AF0E-17B5839CBBE1}">
      <dgm:prSet/>
      <dgm:spPr/>
      <dgm:t>
        <a:bodyPr/>
        <a:lstStyle/>
        <a:p>
          <a:pPr rtl="0"/>
          <a:r>
            <a:rPr lang="es-ES_tradnl" dirty="0" smtClean="0"/>
            <a:t>Activos durante el desarrollo</a:t>
          </a:r>
          <a:endParaRPr lang="es-ES_tradnl" dirty="0"/>
        </a:p>
      </dgm:t>
    </dgm:pt>
    <dgm:pt modelId="{DD6CB93A-DF2A-D94B-BEBA-32AFC0437D05}" type="parTrans" cxnId="{7B062569-F6D2-5D4F-8926-F00FB8138E17}">
      <dgm:prSet/>
      <dgm:spPr/>
      <dgm:t>
        <a:bodyPr/>
        <a:lstStyle/>
        <a:p>
          <a:endParaRPr lang="es-ES"/>
        </a:p>
      </dgm:t>
    </dgm:pt>
    <dgm:pt modelId="{B14CB214-6F51-B44C-850C-C664470785D4}" type="sibTrans" cxnId="{7B062569-F6D2-5D4F-8926-F00FB8138E17}">
      <dgm:prSet/>
      <dgm:spPr/>
      <dgm:t>
        <a:bodyPr/>
        <a:lstStyle/>
        <a:p>
          <a:endParaRPr lang="es-ES"/>
        </a:p>
      </dgm:t>
    </dgm:pt>
    <dgm:pt modelId="{D2C92BCB-C0AB-4346-844C-CCFBF1D68A54}">
      <dgm:prSet/>
      <dgm:spPr/>
      <dgm:t>
        <a:bodyPr/>
        <a:lstStyle/>
        <a:p>
          <a:pPr rtl="0"/>
          <a:r>
            <a:rPr lang="es-ES_tradnl" dirty="0" smtClean="0"/>
            <a:t>Saben lo que quieren</a:t>
          </a:r>
          <a:endParaRPr lang="es-ES_tradnl" dirty="0"/>
        </a:p>
      </dgm:t>
    </dgm:pt>
    <dgm:pt modelId="{2F4B09C0-E4F8-0C41-9DD5-4615464180AE}" type="parTrans" cxnId="{0FCB5470-EC08-E346-99C7-683C3226B238}">
      <dgm:prSet/>
      <dgm:spPr/>
      <dgm:t>
        <a:bodyPr/>
        <a:lstStyle/>
        <a:p>
          <a:endParaRPr lang="es-ES"/>
        </a:p>
      </dgm:t>
    </dgm:pt>
    <dgm:pt modelId="{76409877-4B36-2A4C-B364-F31A901B787D}" type="sibTrans" cxnId="{0FCB5470-EC08-E346-99C7-683C3226B238}">
      <dgm:prSet/>
      <dgm:spPr/>
      <dgm:t>
        <a:bodyPr/>
        <a:lstStyle/>
        <a:p>
          <a:endParaRPr lang="es-ES"/>
        </a:p>
      </dgm:t>
    </dgm:pt>
    <dgm:pt modelId="{3F4D5113-168B-E94F-A14B-0543DD98B783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Realidad encontrada</a:t>
          </a:r>
          <a:endParaRPr lang="es-ES_tradnl" dirty="0"/>
        </a:p>
      </dgm:t>
    </dgm:pt>
    <dgm:pt modelId="{FED9960C-C5FF-EA4D-B219-ECD145BB8D0A}" type="parTrans" cxnId="{9EFE68CC-F028-DD49-B87B-A984553365C3}">
      <dgm:prSet/>
      <dgm:spPr/>
      <dgm:t>
        <a:bodyPr/>
        <a:lstStyle/>
        <a:p>
          <a:endParaRPr lang="es-ES"/>
        </a:p>
      </dgm:t>
    </dgm:pt>
    <dgm:pt modelId="{5C7A4F23-3F93-5241-B016-1138FF08EDCF}" type="sibTrans" cxnId="{9EFE68CC-F028-DD49-B87B-A984553365C3}">
      <dgm:prSet/>
      <dgm:spPr/>
      <dgm:t>
        <a:bodyPr/>
        <a:lstStyle/>
        <a:p>
          <a:endParaRPr lang="es-ES"/>
        </a:p>
      </dgm:t>
    </dgm:pt>
    <dgm:pt modelId="{1C9C830C-48B3-7F43-98F4-72160ADDFF2C}">
      <dgm:prSet/>
      <dgm:spPr/>
      <dgm:t>
        <a:bodyPr/>
        <a:lstStyle/>
        <a:p>
          <a:pPr rtl="0"/>
          <a:r>
            <a:rPr lang="es-ES_tradnl" dirty="0" smtClean="0"/>
            <a:t>Empresas pequeñas no designan un usuario para trabajar en el software</a:t>
          </a:r>
          <a:endParaRPr lang="es-ES_tradnl" dirty="0"/>
        </a:p>
      </dgm:t>
    </dgm:pt>
    <dgm:pt modelId="{7373FFFA-50BF-954A-AA93-C8139C5C84DD}" type="parTrans" cxnId="{C795C25E-603D-4E49-B5E6-9B3C7BD2ACD0}">
      <dgm:prSet/>
      <dgm:spPr/>
      <dgm:t>
        <a:bodyPr/>
        <a:lstStyle/>
        <a:p>
          <a:endParaRPr lang="es-ES"/>
        </a:p>
      </dgm:t>
    </dgm:pt>
    <dgm:pt modelId="{4E38A461-F716-A54E-BA2F-E9F3CC794BD8}" type="sibTrans" cxnId="{C795C25E-603D-4E49-B5E6-9B3C7BD2ACD0}">
      <dgm:prSet/>
      <dgm:spPr/>
      <dgm:t>
        <a:bodyPr/>
        <a:lstStyle/>
        <a:p>
          <a:endParaRPr lang="es-ES"/>
        </a:p>
      </dgm:t>
    </dgm:pt>
    <dgm:pt modelId="{3C0452E0-AE8A-5146-958D-C31B7077DE42}">
      <dgm:prSet/>
      <dgm:spPr/>
      <dgm:t>
        <a:bodyPr/>
        <a:lstStyle/>
        <a:p>
          <a:pPr rtl="0"/>
          <a:r>
            <a:rPr lang="es-ES_tradnl" dirty="0" smtClean="0"/>
            <a:t>Trabajo del  desarrollador transparente para el usuario</a:t>
          </a:r>
          <a:endParaRPr lang="es-ES_tradnl" dirty="0"/>
        </a:p>
      </dgm:t>
    </dgm:pt>
    <dgm:pt modelId="{58534E22-9774-E942-9822-B2FA02606F59}" type="parTrans" cxnId="{817FF526-36F5-DB41-A6C8-376FFBE2D594}">
      <dgm:prSet/>
      <dgm:spPr/>
      <dgm:t>
        <a:bodyPr/>
        <a:lstStyle/>
        <a:p>
          <a:endParaRPr lang="es-ES"/>
        </a:p>
      </dgm:t>
    </dgm:pt>
    <dgm:pt modelId="{015AA01A-B28A-5646-B69B-CC7CFE7B0176}" type="sibTrans" cxnId="{817FF526-36F5-DB41-A6C8-376FFBE2D594}">
      <dgm:prSet/>
      <dgm:spPr/>
      <dgm:t>
        <a:bodyPr/>
        <a:lstStyle/>
        <a:p>
          <a:endParaRPr lang="es-ES"/>
        </a:p>
      </dgm:t>
    </dgm:pt>
    <dgm:pt modelId="{DAE40AB0-6E47-C24B-AF02-1DD44A106366}">
      <dgm:prSet/>
      <dgm:spPr/>
      <dgm:t>
        <a:bodyPr/>
        <a:lstStyle/>
        <a:p>
          <a:pPr rtl="0"/>
          <a:r>
            <a:rPr lang="es-ES_tradnl" dirty="0" smtClean="0"/>
            <a:t>Difíciles de comprometer</a:t>
          </a:r>
          <a:endParaRPr lang="es-ES_tradnl" dirty="0"/>
        </a:p>
      </dgm:t>
    </dgm:pt>
    <dgm:pt modelId="{CC33359E-95EB-5C49-8796-8D4F9C3ABE41}" type="parTrans" cxnId="{6CFC69ED-0977-3A4A-8C4B-7F7D83041532}">
      <dgm:prSet/>
      <dgm:spPr/>
      <dgm:t>
        <a:bodyPr/>
        <a:lstStyle/>
        <a:p>
          <a:endParaRPr lang="es-ES"/>
        </a:p>
      </dgm:t>
    </dgm:pt>
    <dgm:pt modelId="{53B0BE7A-6DBA-9945-B0B3-88DF663D47C7}" type="sibTrans" cxnId="{6CFC69ED-0977-3A4A-8C4B-7F7D83041532}">
      <dgm:prSet/>
      <dgm:spPr/>
      <dgm:t>
        <a:bodyPr/>
        <a:lstStyle/>
        <a:p>
          <a:endParaRPr lang="es-ES"/>
        </a:p>
      </dgm:t>
    </dgm:pt>
    <dgm:pt modelId="{71CE1054-ADB6-7042-B755-47DA25796B65}">
      <dgm:prSet/>
      <dgm:spPr/>
      <dgm:t>
        <a:bodyPr/>
        <a:lstStyle/>
        <a:p>
          <a:r>
            <a:rPr lang="es-ES_tradnl" dirty="0" smtClean="0"/>
            <a:t>Cliente activos y participativos solo el primer mes de desarrollo</a:t>
          </a:r>
          <a:endParaRPr lang="es-ES" dirty="0"/>
        </a:p>
      </dgm:t>
    </dgm:pt>
    <dgm:pt modelId="{1E6E08C9-9A11-B140-983E-AA1F8C61B158}" type="parTrans" cxnId="{768AE723-B86C-944D-9DD7-0F70E5C5C9F6}">
      <dgm:prSet/>
      <dgm:spPr/>
      <dgm:t>
        <a:bodyPr/>
        <a:lstStyle/>
        <a:p>
          <a:endParaRPr lang="es-ES"/>
        </a:p>
      </dgm:t>
    </dgm:pt>
    <dgm:pt modelId="{BA1F391E-046F-3C43-8B18-A4BF51FE0F68}" type="sibTrans" cxnId="{768AE723-B86C-944D-9DD7-0F70E5C5C9F6}">
      <dgm:prSet/>
      <dgm:spPr/>
      <dgm:t>
        <a:bodyPr/>
        <a:lstStyle/>
        <a:p>
          <a:endParaRPr lang="es-ES"/>
        </a:p>
      </dgm:t>
    </dgm:pt>
    <dgm:pt modelId="{12BDDF84-FC73-2947-9036-5C1B0F5CD2EE}" type="pres">
      <dgm:prSet presAssocID="{D3A9DFE9-7D99-1B49-8F76-0B6AF68536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4DBDE-3E3A-4B48-99D1-B4B30B1D9131}" type="pres">
      <dgm:prSet presAssocID="{9FC12A78-F427-1744-BA58-2FF8131E15F3}" presName="composite" presStyleCnt="0"/>
      <dgm:spPr/>
    </dgm:pt>
    <dgm:pt modelId="{06773330-CFE1-0A4C-865C-FC08424EAF23}" type="pres">
      <dgm:prSet presAssocID="{9FC12A78-F427-1744-BA58-2FF8131E15F3}" presName="parTx" presStyleLbl="alignNode1" presStyleIdx="0" presStyleCnt="2" custLinFactNeighborY="-2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6ED3F-242E-F44B-9874-2CC7FD345F0E}" type="pres">
      <dgm:prSet presAssocID="{9FC12A78-F427-1744-BA58-2FF8131E15F3}" presName="desTx" presStyleLbl="alignAccFollowNode1" presStyleIdx="0" presStyleCnt="2" custLinFactNeighborX="-1" custLinFactNeighborY="1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70636-4059-1345-A098-8B75EE4223AE}" type="pres">
      <dgm:prSet presAssocID="{9E1150A6-412C-FF41-8819-FF3FBAB8E2BF}" presName="space" presStyleCnt="0"/>
      <dgm:spPr/>
    </dgm:pt>
    <dgm:pt modelId="{F3F6E890-868B-D643-829F-1096D36D649D}" type="pres">
      <dgm:prSet presAssocID="{3F4D5113-168B-E94F-A14B-0543DD98B783}" presName="composite" presStyleCnt="0"/>
      <dgm:spPr/>
    </dgm:pt>
    <dgm:pt modelId="{CFF01F74-3213-DC45-8993-E71278B971D8}" type="pres">
      <dgm:prSet presAssocID="{3F4D5113-168B-E94F-A14B-0543DD98B78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B1DDF-C936-0D46-A043-D2CB3B74FB4B}" type="pres">
      <dgm:prSet presAssocID="{3F4D5113-168B-E94F-A14B-0543DD98B78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95C25E-603D-4E49-B5E6-9B3C7BD2ACD0}" srcId="{3F4D5113-168B-E94F-A14B-0543DD98B783}" destId="{1C9C830C-48B3-7F43-98F4-72160ADDFF2C}" srcOrd="0" destOrd="0" parTransId="{7373FFFA-50BF-954A-AA93-C8139C5C84DD}" sibTransId="{4E38A461-F716-A54E-BA2F-E9F3CC794BD8}"/>
    <dgm:cxn modelId="{671CD212-2532-614E-A655-32A9D3F51FA6}" srcId="{9FC12A78-F427-1744-BA58-2FF8131E15F3}" destId="{6A3858F0-A4B5-1943-94A0-34ED045D329F}" srcOrd="0" destOrd="0" parTransId="{E0845AC3-AD52-234B-B907-76573B59FEA0}" sibTransId="{5593BDD8-50D8-FC41-B8B2-13548D97F9DF}"/>
    <dgm:cxn modelId="{72095DFA-C759-2D4D-BF96-BA9D7D1E91D2}" type="presOf" srcId="{71CE1054-ADB6-7042-B755-47DA25796B65}" destId="{983B1DDF-C936-0D46-A043-D2CB3B74FB4B}" srcOrd="0" destOrd="3" presId="urn:microsoft.com/office/officeart/2005/8/layout/hList1"/>
    <dgm:cxn modelId="{9EFE68CC-F028-DD49-B87B-A984553365C3}" srcId="{D3A9DFE9-7D99-1B49-8F76-0B6AF685369E}" destId="{3F4D5113-168B-E94F-A14B-0543DD98B783}" srcOrd="1" destOrd="0" parTransId="{FED9960C-C5FF-EA4D-B219-ECD145BB8D0A}" sibTransId="{5C7A4F23-3F93-5241-B016-1138FF08EDCF}"/>
    <dgm:cxn modelId="{B482D640-AC14-6E49-9AD2-98E3347101E4}" type="presOf" srcId="{D2C92BCB-C0AB-4346-844C-CCFBF1D68A54}" destId="{8176ED3F-242E-F44B-9874-2CC7FD345F0E}" srcOrd="0" destOrd="2" presId="urn:microsoft.com/office/officeart/2005/8/layout/hList1"/>
    <dgm:cxn modelId="{A257A8DC-C893-BA4B-AB98-525950A5B647}" srcId="{D3A9DFE9-7D99-1B49-8F76-0B6AF685369E}" destId="{9FC12A78-F427-1744-BA58-2FF8131E15F3}" srcOrd="0" destOrd="0" parTransId="{7C14456E-89A7-B844-834F-4EBD07E99228}" sibTransId="{9E1150A6-412C-FF41-8819-FF3FBAB8E2BF}"/>
    <dgm:cxn modelId="{A62F32B1-8957-5B45-8038-D003CE983454}" type="presOf" srcId="{DAE40AB0-6E47-C24B-AF02-1DD44A106366}" destId="{983B1DDF-C936-0D46-A043-D2CB3B74FB4B}" srcOrd="0" destOrd="2" presId="urn:microsoft.com/office/officeart/2005/8/layout/hList1"/>
    <dgm:cxn modelId="{EF8A8DC1-6139-0A45-9B97-B2D8CD70A1B1}" type="presOf" srcId="{C3015942-9551-FB4D-AF0E-17B5839CBBE1}" destId="{8176ED3F-242E-F44B-9874-2CC7FD345F0E}" srcOrd="0" destOrd="1" presId="urn:microsoft.com/office/officeart/2005/8/layout/hList1"/>
    <dgm:cxn modelId="{817FF526-36F5-DB41-A6C8-376FFBE2D594}" srcId="{3F4D5113-168B-E94F-A14B-0543DD98B783}" destId="{3C0452E0-AE8A-5146-958D-C31B7077DE42}" srcOrd="1" destOrd="0" parTransId="{58534E22-9774-E942-9822-B2FA02606F59}" sibTransId="{015AA01A-B28A-5646-B69B-CC7CFE7B0176}"/>
    <dgm:cxn modelId="{5A74A887-FBB2-0040-A943-6202A64E1A48}" type="presOf" srcId="{1C9C830C-48B3-7F43-98F4-72160ADDFF2C}" destId="{983B1DDF-C936-0D46-A043-D2CB3B74FB4B}" srcOrd="0" destOrd="0" presId="urn:microsoft.com/office/officeart/2005/8/layout/hList1"/>
    <dgm:cxn modelId="{7B062569-F6D2-5D4F-8926-F00FB8138E17}" srcId="{9FC12A78-F427-1744-BA58-2FF8131E15F3}" destId="{C3015942-9551-FB4D-AF0E-17B5839CBBE1}" srcOrd="1" destOrd="0" parTransId="{DD6CB93A-DF2A-D94B-BEBA-32AFC0437D05}" sibTransId="{B14CB214-6F51-B44C-850C-C664470785D4}"/>
    <dgm:cxn modelId="{C9E2BE22-03C2-F64B-BFF8-31092A197CE5}" type="presOf" srcId="{D3A9DFE9-7D99-1B49-8F76-0B6AF685369E}" destId="{12BDDF84-FC73-2947-9036-5C1B0F5CD2EE}" srcOrd="0" destOrd="0" presId="urn:microsoft.com/office/officeart/2005/8/layout/hList1"/>
    <dgm:cxn modelId="{3BA4C495-323F-214D-997C-CB519D4BE24D}" type="presOf" srcId="{3F4D5113-168B-E94F-A14B-0543DD98B783}" destId="{CFF01F74-3213-DC45-8993-E71278B971D8}" srcOrd="0" destOrd="0" presId="urn:microsoft.com/office/officeart/2005/8/layout/hList1"/>
    <dgm:cxn modelId="{CAC326A8-B4F8-D542-BCC4-CC6E03FDFDE2}" type="presOf" srcId="{6A3858F0-A4B5-1943-94A0-34ED045D329F}" destId="{8176ED3F-242E-F44B-9874-2CC7FD345F0E}" srcOrd="0" destOrd="0" presId="urn:microsoft.com/office/officeart/2005/8/layout/hList1"/>
    <dgm:cxn modelId="{0FCB5470-EC08-E346-99C7-683C3226B238}" srcId="{9FC12A78-F427-1744-BA58-2FF8131E15F3}" destId="{D2C92BCB-C0AB-4346-844C-CCFBF1D68A54}" srcOrd="2" destOrd="0" parTransId="{2F4B09C0-E4F8-0C41-9DD5-4615464180AE}" sibTransId="{76409877-4B36-2A4C-B364-F31A901B787D}"/>
    <dgm:cxn modelId="{06E3CF13-890C-F54C-9098-38B52D197236}" type="presOf" srcId="{9FC12A78-F427-1744-BA58-2FF8131E15F3}" destId="{06773330-CFE1-0A4C-865C-FC08424EAF23}" srcOrd="0" destOrd="0" presId="urn:microsoft.com/office/officeart/2005/8/layout/hList1"/>
    <dgm:cxn modelId="{768AE723-B86C-944D-9DD7-0F70E5C5C9F6}" srcId="{3F4D5113-168B-E94F-A14B-0543DD98B783}" destId="{71CE1054-ADB6-7042-B755-47DA25796B65}" srcOrd="3" destOrd="0" parTransId="{1E6E08C9-9A11-B140-983E-AA1F8C61B158}" sibTransId="{BA1F391E-046F-3C43-8B18-A4BF51FE0F68}"/>
    <dgm:cxn modelId="{0B22ACA5-8526-4E4B-9172-E2304D43B1E2}" type="presOf" srcId="{3C0452E0-AE8A-5146-958D-C31B7077DE42}" destId="{983B1DDF-C936-0D46-A043-D2CB3B74FB4B}" srcOrd="0" destOrd="1" presId="urn:microsoft.com/office/officeart/2005/8/layout/hList1"/>
    <dgm:cxn modelId="{6CFC69ED-0977-3A4A-8C4B-7F7D83041532}" srcId="{3F4D5113-168B-E94F-A14B-0543DD98B783}" destId="{DAE40AB0-6E47-C24B-AF02-1DD44A106366}" srcOrd="2" destOrd="0" parTransId="{CC33359E-95EB-5C49-8796-8D4F9C3ABE41}" sibTransId="{53B0BE7A-6DBA-9945-B0B3-88DF663D47C7}"/>
    <dgm:cxn modelId="{E682814C-444D-0E44-80C3-AFA74F331BA1}" type="presParOf" srcId="{12BDDF84-FC73-2947-9036-5C1B0F5CD2EE}" destId="{56C4DBDE-3E3A-4B48-99D1-B4B30B1D9131}" srcOrd="0" destOrd="0" presId="urn:microsoft.com/office/officeart/2005/8/layout/hList1"/>
    <dgm:cxn modelId="{8A2088C5-478D-A54A-9FD4-D6ABFED76BBB}" type="presParOf" srcId="{56C4DBDE-3E3A-4B48-99D1-B4B30B1D9131}" destId="{06773330-CFE1-0A4C-865C-FC08424EAF23}" srcOrd="0" destOrd="0" presId="urn:microsoft.com/office/officeart/2005/8/layout/hList1"/>
    <dgm:cxn modelId="{780769B8-C77B-B144-99B5-37F40DD734A2}" type="presParOf" srcId="{56C4DBDE-3E3A-4B48-99D1-B4B30B1D9131}" destId="{8176ED3F-242E-F44B-9874-2CC7FD345F0E}" srcOrd="1" destOrd="0" presId="urn:microsoft.com/office/officeart/2005/8/layout/hList1"/>
    <dgm:cxn modelId="{9EC077D9-30D3-2D45-AAF9-088F8E218802}" type="presParOf" srcId="{12BDDF84-FC73-2947-9036-5C1B0F5CD2EE}" destId="{92D70636-4059-1345-A098-8B75EE4223AE}" srcOrd="1" destOrd="0" presId="urn:microsoft.com/office/officeart/2005/8/layout/hList1"/>
    <dgm:cxn modelId="{60EAC67D-BF7F-5B45-B04B-C2D9C971A1BE}" type="presParOf" srcId="{12BDDF84-FC73-2947-9036-5C1B0F5CD2EE}" destId="{F3F6E890-868B-D643-829F-1096D36D649D}" srcOrd="2" destOrd="0" presId="urn:microsoft.com/office/officeart/2005/8/layout/hList1"/>
    <dgm:cxn modelId="{6C93DADC-F60D-2741-A742-D23B4634B2D3}" type="presParOf" srcId="{F3F6E890-868B-D643-829F-1096D36D649D}" destId="{CFF01F74-3213-DC45-8993-E71278B971D8}" srcOrd="0" destOrd="0" presId="urn:microsoft.com/office/officeart/2005/8/layout/hList1"/>
    <dgm:cxn modelId="{7FB75D9A-C03D-E44D-96A0-ED9B74C12D9F}" type="presParOf" srcId="{F3F6E890-868B-D643-829F-1096D36D649D}" destId="{983B1DDF-C936-0D46-A043-D2CB3B74FB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CE9FE8-8A5D-494D-AF7E-879B2F28B74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63E73E-4841-4645-A891-D77F531F40C6}">
      <dgm:prSet phldrT="[Texto]"/>
      <dgm:spPr>
        <a:solidFill>
          <a:srgbClr val="D99694"/>
        </a:solidFill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Estimación</a:t>
          </a:r>
          <a:endParaRPr lang="es-ES" dirty="0">
            <a:solidFill>
              <a:srgbClr val="000000"/>
            </a:solidFill>
          </a:endParaRPr>
        </a:p>
      </dgm:t>
    </dgm:pt>
    <dgm:pt modelId="{92DB2AEF-5941-4F46-9554-5769CA6A223C}" type="parTrans" cxnId="{99D37680-D36B-4541-A6D9-FC5433EE9935}">
      <dgm:prSet/>
      <dgm:spPr/>
      <dgm:t>
        <a:bodyPr/>
        <a:lstStyle/>
        <a:p>
          <a:endParaRPr lang="es-ES"/>
        </a:p>
      </dgm:t>
    </dgm:pt>
    <dgm:pt modelId="{C9A839BD-7328-C44A-B2D8-1F6A08F216D0}" type="sibTrans" cxnId="{99D37680-D36B-4541-A6D9-FC5433EE9935}">
      <dgm:prSet/>
      <dgm:spPr/>
      <dgm:t>
        <a:bodyPr/>
        <a:lstStyle/>
        <a:p>
          <a:endParaRPr lang="es-ES"/>
        </a:p>
      </dgm:t>
    </dgm:pt>
    <dgm:pt modelId="{A6516587-245E-1E41-A10F-16766A16E33E}">
      <dgm:prSet phldrT="[Texto]"/>
      <dgm:spPr/>
      <dgm:t>
        <a:bodyPr/>
        <a:lstStyle/>
        <a:p>
          <a:r>
            <a:rPr lang="es-ES" dirty="0" smtClean="0"/>
            <a:t>Requisitos claros.</a:t>
          </a:r>
          <a:endParaRPr lang="es-ES" dirty="0"/>
        </a:p>
      </dgm:t>
    </dgm:pt>
    <dgm:pt modelId="{DEBC7ACE-A02C-1A45-BA24-A23DEED61553}" type="parTrans" cxnId="{766909E9-92D9-7149-A017-ABB115AED2D2}">
      <dgm:prSet/>
      <dgm:spPr/>
      <dgm:t>
        <a:bodyPr/>
        <a:lstStyle/>
        <a:p>
          <a:endParaRPr lang="es-ES"/>
        </a:p>
      </dgm:t>
    </dgm:pt>
    <dgm:pt modelId="{E49F2AC8-19E5-454C-A251-F8941AF338DC}" type="sibTrans" cxnId="{766909E9-92D9-7149-A017-ABB115AED2D2}">
      <dgm:prSet/>
      <dgm:spPr/>
      <dgm:t>
        <a:bodyPr/>
        <a:lstStyle/>
        <a:p>
          <a:endParaRPr lang="es-ES"/>
        </a:p>
      </dgm:t>
    </dgm:pt>
    <dgm:pt modelId="{0333E5F4-812E-9748-AFB9-6009DC65783B}">
      <dgm:prSet phldrT="[Texto]"/>
      <dgm:spPr>
        <a:solidFill>
          <a:srgbClr val="D99694"/>
        </a:solidFill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Realidad</a:t>
          </a:r>
          <a:endParaRPr lang="es-ES" dirty="0">
            <a:solidFill>
              <a:srgbClr val="000000"/>
            </a:solidFill>
          </a:endParaRPr>
        </a:p>
      </dgm:t>
    </dgm:pt>
    <dgm:pt modelId="{31F17AFF-EF15-714F-8E41-77098F7ED111}" type="parTrans" cxnId="{4D47B252-C02D-F945-B4ED-FCCF65BB8F4C}">
      <dgm:prSet/>
      <dgm:spPr/>
      <dgm:t>
        <a:bodyPr/>
        <a:lstStyle/>
        <a:p>
          <a:endParaRPr lang="es-ES"/>
        </a:p>
      </dgm:t>
    </dgm:pt>
    <dgm:pt modelId="{BE9C98B5-8DEA-B549-B5D9-DDE5D8E7D9FD}" type="sibTrans" cxnId="{4D47B252-C02D-F945-B4ED-FCCF65BB8F4C}">
      <dgm:prSet/>
      <dgm:spPr/>
      <dgm:t>
        <a:bodyPr/>
        <a:lstStyle/>
        <a:p>
          <a:endParaRPr lang="es-ES"/>
        </a:p>
      </dgm:t>
    </dgm:pt>
    <dgm:pt modelId="{773084BC-89BB-424D-82CE-9720022E1407}">
      <dgm:prSet phldrT="[Texto]"/>
      <dgm:spPr/>
      <dgm:t>
        <a:bodyPr/>
        <a:lstStyle/>
        <a:p>
          <a:r>
            <a:rPr lang="es-ES" dirty="0" smtClean="0"/>
            <a:t>Estimaciones sub valoradas o sobrevaloradas en tiempo</a:t>
          </a:r>
          <a:endParaRPr lang="es-ES" dirty="0"/>
        </a:p>
      </dgm:t>
    </dgm:pt>
    <dgm:pt modelId="{93EFDD68-D76C-244E-8F71-30CEEE2A77AF}" type="parTrans" cxnId="{2F8E96E7-F1BC-3F4D-A6B0-FF2A6CBA8031}">
      <dgm:prSet/>
      <dgm:spPr/>
      <dgm:t>
        <a:bodyPr/>
        <a:lstStyle/>
        <a:p>
          <a:endParaRPr lang="es-ES"/>
        </a:p>
      </dgm:t>
    </dgm:pt>
    <dgm:pt modelId="{8687DED8-289A-D84E-8008-6F211F69223F}" type="sibTrans" cxnId="{2F8E96E7-F1BC-3F4D-A6B0-FF2A6CBA8031}">
      <dgm:prSet/>
      <dgm:spPr/>
      <dgm:t>
        <a:bodyPr/>
        <a:lstStyle/>
        <a:p>
          <a:endParaRPr lang="es-ES"/>
        </a:p>
      </dgm:t>
    </dgm:pt>
    <dgm:pt modelId="{8AEC89D7-E78F-124F-8AF7-98A879A7E796}">
      <dgm:prSet/>
      <dgm:spPr/>
      <dgm:t>
        <a:bodyPr/>
        <a:lstStyle/>
        <a:p>
          <a:r>
            <a:rPr lang="es-ES" dirty="0" smtClean="0"/>
            <a:t>Estimaciones científicas.</a:t>
          </a:r>
          <a:endParaRPr lang="es-ES" dirty="0"/>
        </a:p>
      </dgm:t>
    </dgm:pt>
    <dgm:pt modelId="{6A2A6711-D081-B846-A792-34E1BFA1A93F}" type="parTrans" cxnId="{605BE2D0-3901-A64E-831C-E10AA74EB9E3}">
      <dgm:prSet/>
      <dgm:spPr/>
      <dgm:t>
        <a:bodyPr/>
        <a:lstStyle/>
        <a:p>
          <a:endParaRPr lang="es-ES"/>
        </a:p>
      </dgm:t>
    </dgm:pt>
    <dgm:pt modelId="{F3E61418-61D3-A44C-B34C-AAE7C9624235}" type="sibTrans" cxnId="{605BE2D0-3901-A64E-831C-E10AA74EB9E3}">
      <dgm:prSet/>
      <dgm:spPr/>
      <dgm:t>
        <a:bodyPr/>
        <a:lstStyle/>
        <a:p>
          <a:endParaRPr lang="es-ES"/>
        </a:p>
      </dgm:t>
    </dgm:pt>
    <dgm:pt modelId="{2E0130F9-6DFC-4149-A024-EFCF636241A1}">
      <dgm:prSet/>
      <dgm:spPr/>
      <dgm:t>
        <a:bodyPr/>
        <a:lstStyle/>
        <a:p>
          <a:r>
            <a:rPr lang="es-ES" dirty="0" smtClean="0"/>
            <a:t>Estimación de tiempo no formales</a:t>
          </a:r>
        </a:p>
      </dgm:t>
    </dgm:pt>
    <dgm:pt modelId="{0DE2C34F-367E-7F46-9220-0D8C584CFC1E}" type="parTrans" cxnId="{2604CE72-EC1E-1F47-88F2-6AB16CF209AD}">
      <dgm:prSet/>
      <dgm:spPr/>
      <dgm:t>
        <a:bodyPr/>
        <a:lstStyle/>
        <a:p>
          <a:endParaRPr lang="es-ES"/>
        </a:p>
      </dgm:t>
    </dgm:pt>
    <dgm:pt modelId="{7AE39B03-76F9-764D-9A3D-1362799CD83D}" type="sibTrans" cxnId="{2604CE72-EC1E-1F47-88F2-6AB16CF209AD}">
      <dgm:prSet/>
      <dgm:spPr/>
      <dgm:t>
        <a:bodyPr/>
        <a:lstStyle/>
        <a:p>
          <a:endParaRPr lang="es-ES"/>
        </a:p>
      </dgm:t>
    </dgm:pt>
    <dgm:pt modelId="{5346BA8C-0861-7540-BDA6-E5FD3A1016D2}" type="pres">
      <dgm:prSet presAssocID="{70CE9FE8-8A5D-494D-AF7E-879B2F28B7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6B7913-794D-BA40-BA3C-15CB22330672}" type="pres">
      <dgm:prSet presAssocID="{D163E73E-4841-4645-A891-D77F531F40C6}" presName="composite" presStyleCnt="0"/>
      <dgm:spPr/>
    </dgm:pt>
    <dgm:pt modelId="{33D6EA22-82C7-E441-803F-07FF3CC7A893}" type="pres">
      <dgm:prSet presAssocID="{D163E73E-4841-4645-A891-D77F531F40C6}" presName="parTx" presStyleLbl="alignNode1" presStyleIdx="0" presStyleCnt="2" custLinFactNeighborX="-35917" custLinFactNeighborY="-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4A01CA-3B69-FE49-98FF-202612BAD8B0}" type="pres">
      <dgm:prSet presAssocID="{D163E73E-4841-4645-A891-D77F531F40C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1CD90-D75C-FA4F-A5B5-39805CA35764}" type="pres">
      <dgm:prSet presAssocID="{C9A839BD-7328-C44A-B2D8-1F6A08F216D0}" presName="space" presStyleCnt="0"/>
      <dgm:spPr/>
    </dgm:pt>
    <dgm:pt modelId="{340DA7D2-6F4F-6E4B-88CE-0E645858EBE1}" type="pres">
      <dgm:prSet presAssocID="{0333E5F4-812E-9748-AFB9-6009DC65783B}" presName="composite" presStyleCnt="0"/>
      <dgm:spPr/>
    </dgm:pt>
    <dgm:pt modelId="{588CA0FA-F672-BD44-A929-CD0D5B143EAF}" type="pres">
      <dgm:prSet presAssocID="{0333E5F4-812E-9748-AFB9-6009DC65783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8AB62-7AEE-8D41-AB0C-CDC35424DB14}" type="pres">
      <dgm:prSet presAssocID="{0333E5F4-812E-9748-AFB9-6009DC65783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35E76C-816B-6D4F-9CF5-598153420445}" type="presOf" srcId="{0333E5F4-812E-9748-AFB9-6009DC65783B}" destId="{588CA0FA-F672-BD44-A929-CD0D5B143EAF}" srcOrd="0" destOrd="0" presId="urn:microsoft.com/office/officeart/2005/8/layout/hList1"/>
    <dgm:cxn modelId="{C2A649BC-9D70-914A-8470-A694F0888E98}" type="presOf" srcId="{A6516587-245E-1E41-A10F-16766A16E33E}" destId="{BC4A01CA-3B69-FE49-98FF-202612BAD8B0}" srcOrd="0" destOrd="0" presId="urn:microsoft.com/office/officeart/2005/8/layout/hList1"/>
    <dgm:cxn modelId="{2604CE72-EC1E-1F47-88F2-6AB16CF209AD}" srcId="{0333E5F4-812E-9748-AFB9-6009DC65783B}" destId="{2E0130F9-6DFC-4149-A024-EFCF636241A1}" srcOrd="1" destOrd="0" parTransId="{0DE2C34F-367E-7F46-9220-0D8C584CFC1E}" sibTransId="{7AE39B03-76F9-764D-9A3D-1362799CD83D}"/>
    <dgm:cxn modelId="{762B94E5-30E0-0C42-8E9F-D00B2E55D0BD}" type="presOf" srcId="{D163E73E-4841-4645-A891-D77F531F40C6}" destId="{33D6EA22-82C7-E441-803F-07FF3CC7A893}" srcOrd="0" destOrd="0" presId="urn:microsoft.com/office/officeart/2005/8/layout/hList1"/>
    <dgm:cxn modelId="{262493AE-682D-6141-B861-309EC52CBA51}" type="presOf" srcId="{70CE9FE8-8A5D-494D-AF7E-879B2F28B745}" destId="{5346BA8C-0861-7540-BDA6-E5FD3A1016D2}" srcOrd="0" destOrd="0" presId="urn:microsoft.com/office/officeart/2005/8/layout/hList1"/>
    <dgm:cxn modelId="{E70C93E4-B91B-5046-A88C-0424B59A05C4}" type="presOf" srcId="{773084BC-89BB-424D-82CE-9720022E1407}" destId="{5368AB62-7AEE-8D41-AB0C-CDC35424DB14}" srcOrd="0" destOrd="0" presId="urn:microsoft.com/office/officeart/2005/8/layout/hList1"/>
    <dgm:cxn modelId="{58ADEC7B-F5B1-E54C-B182-BF22D183BB84}" type="presOf" srcId="{8AEC89D7-E78F-124F-8AF7-98A879A7E796}" destId="{BC4A01CA-3B69-FE49-98FF-202612BAD8B0}" srcOrd="0" destOrd="1" presId="urn:microsoft.com/office/officeart/2005/8/layout/hList1"/>
    <dgm:cxn modelId="{298EC6E3-E7CE-D54D-9FB1-C4D2DE5844AE}" type="presOf" srcId="{2E0130F9-6DFC-4149-A024-EFCF636241A1}" destId="{5368AB62-7AEE-8D41-AB0C-CDC35424DB14}" srcOrd="0" destOrd="1" presId="urn:microsoft.com/office/officeart/2005/8/layout/hList1"/>
    <dgm:cxn modelId="{99D37680-D36B-4541-A6D9-FC5433EE9935}" srcId="{70CE9FE8-8A5D-494D-AF7E-879B2F28B745}" destId="{D163E73E-4841-4645-A891-D77F531F40C6}" srcOrd="0" destOrd="0" parTransId="{92DB2AEF-5941-4F46-9554-5769CA6A223C}" sibTransId="{C9A839BD-7328-C44A-B2D8-1F6A08F216D0}"/>
    <dgm:cxn modelId="{766909E9-92D9-7149-A017-ABB115AED2D2}" srcId="{D163E73E-4841-4645-A891-D77F531F40C6}" destId="{A6516587-245E-1E41-A10F-16766A16E33E}" srcOrd="0" destOrd="0" parTransId="{DEBC7ACE-A02C-1A45-BA24-A23DEED61553}" sibTransId="{E49F2AC8-19E5-454C-A251-F8941AF338DC}"/>
    <dgm:cxn modelId="{2F8E96E7-F1BC-3F4D-A6B0-FF2A6CBA8031}" srcId="{0333E5F4-812E-9748-AFB9-6009DC65783B}" destId="{773084BC-89BB-424D-82CE-9720022E1407}" srcOrd="0" destOrd="0" parTransId="{93EFDD68-D76C-244E-8F71-30CEEE2A77AF}" sibTransId="{8687DED8-289A-D84E-8008-6F211F69223F}"/>
    <dgm:cxn modelId="{4D47B252-C02D-F945-B4ED-FCCF65BB8F4C}" srcId="{70CE9FE8-8A5D-494D-AF7E-879B2F28B745}" destId="{0333E5F4-812E-9748-AFB9-6009DC65783B}" srcOrd="1" destOrd="0" parTransId="{31F17AFF-EF15-714F-8E41-77098F7ED111}" sibTransId="{BE9C98B5-8DEA-B549-B5D9-DDE5D8E7D9FD}"/>
    <dgm:cxn modelId="{605BE2D0-3901-A64E-831C-E10AA74EB9E3}" srcId="{D163E73E-4841-4645-A891-D77F531F40C6}" destId="{8AEC89D7-E78F-124F-8AF7-98A879A7E796}" srcOrd="1" destOrd="0" parTransId="{6A2A6711-D081-B846-A792-34E1BFA1A93F}" sibTransId="{F3E61418-61D3-A44C-B34C-AAE7C9624235}"/>
    <dgm:cxn modelId="{FD0AED08-C255-AB4C-8D17-A891641EF9E4}" type="presParOf" srcId="{5346BA8C-0861-7540-BDA6-E5FD3A1016D2}" destId="{D16B7913-794D-BA40-BA3C-15CB22330672}" srcOrd="0" destOrd="0" presId="urn:microsoft.com/office/officeart/2005/8/layout/hList1"/>
    <dgm:cxn modelId="{CB76CCC9-6303-1247-89BA-E963C0DD95F6}" type="presParOf" srcId="{D16B7913-794D-BA40-BA3C-15CB22330672}" destId="{33D6EA22-82C7-E441-803F-07FF3CC7A893}" srcOrd="0" destOrd="0" presId="urn:microsoft.com/office/officeart/2005/8/layout/hList1"/>
    <dgm:cxn modelId="{EE7D4160-9639-4B49-BF04-429F41C532A7}" type="presParOf" srcId="{D16B7913-794D-BA40-BA3C-15CB22330672}" destId="{BC4A01CA-3B69-FE49-98FF-202612BAD8B0}" srcOrd="1" destOrd="0" presId="urn:microsoft.com/office/officeart/2005/8/layout/hList1"/>
    <dgm:cxn modelId="{32ADFD06-E843-FF4C-863D-F87D69951FE5}" type="presParOf" srcId="{5346BA8C-0861-7540-BDA6-E5FD3A1016D2}" destId="{5B51CD90-D75C-FA4F-A5B5-39805CA35764}" srcOrd="1" destOrd="0" presId="urn:microsoft.com/office/officeart/2005/8/layout/hList1"/>
    <dgm:cxn modelId="{053A7005-7627-904A-BEAE-6B695908FB82}" type="presParOf" srcId="{5346BA8C-0861-7540-BDA6-E5FD3A1016D2}" destId="{340DA7D2-6F4F-6E4B-88CE-0E645858EBE1}" srcOrd="2" destOrd="0" presId="urn:microsoft.com/office/officeart/2005/8/layout/hList1"/>
    <dgm:cxn modelId="{10F496C9-2599-AF4B-826D-0246DA04D365}" type="presParOf" srcId="{340DA7D2-6F4F-6E4B-88CE-0E645858EBE1}" destId="{588CA0FA-F672-BD44-A929-CD0D5B143EAF}" srcOrd="0" destOrd="0" presId="urn:microsoft.com/office/officeart/2005/8/layout/hList1"/>
    <dgm:cxn modelId="{5381E789-D42F-9B4A-922B-C133BBE2CFCF}" type="presParOf" srcId="{340DA7D2-6F4F-6E4B-88CE-0E645858EBE1}" destId="{5368AB62-7AEE-8D41-AB0C-CDC35424DB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084AC3-D124-864B-BA8B-1210957DCE6A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569A6C-EBB0-664E-B33F-2F59F21790B4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Líder</a:t>
          </a:r>
          <a:endParaRPr lang="es-ES_tradnl" dirty="0">
            <a:solidFill>
              <a:srgbClr val="000000"/>
            </a:solidFill>
          </a:endParaRPr>
        </a:p>
      </dgm:t>
    </dgm:pt>
    <dgm:pt modelId="{5A840BBF-16C3-9546-A28E-5734FB3C3446}" type="parTrans" cxnId="{008C4E47-269F-E041-B251-6C233A9535BA}">
      <dgm:prSet/>
      <dgm:spPr/>
      <dgm:t>
        <a:bodyPr/>
        <a:lstStyle/>
        <a:p>
          <a:endParaRPr lang="es-ES"/>
        </a:p>
      </dgm:t>
    </dgm:pt>
    <dgm:pt modelId="{43017A46-4A79-E146-B197-F333665397DA}" type="sibTrans" cxnId="{008C4E47-269F-E041-B251-6C233A9535BA}">
      <dgm:prSet/>
      <dgm:spPr/>
      <dgm:t>
        <a:bodyPr/>
        <a:lstStyle/>
        <a:p>
          <a:endParaRPr lang="es-ES"/>
        </a:p>
      </dgm:t>
    </dgm:pt>
    <dgm:pt modelId="{353DD221-7550-F94C-8C76-19868ADDA6D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dirty="0" smtClean="0"/>
            <a:t>Mantener comunicación</a:t>
          </a:r>
          <a:endParaRPr lang="es-ES_tradnl" dirty="0"/>
        </a:p>
      </dgm:t>
    </dgm:pt>
    <dgm:pt modelId="{447D8268-21EF-EF4A-953B-E16568F4EF01}" type="parTrans" cxnId="{E451BF0F-FFB3-394F-84C5-6120270DB728}">
      <dgm:prSet/>
      <dgm:spPr/>
      <dgm:t>
        <a:bodyPr/>
        <a:lstStyle/>
        <a:p>
          <a:endParaRPr lang="es-ES"/>
        </a:p>
      </dgm:t>
    </dgm:pt>
    <dgm:pt modelId="{5AD8387C-65AF-5845-8816-3EDF08FA1373}" type="sibTrans" cxnId="{E451BF0F-FFB3-394F-84C5-6120270DB728}">
      <dgm:prSet/>
      <dgm:spPr/>
      <dgm:t>
        <a:bodyPr/>
        <a:lstStyle/>
        <a:p>
          <a:endParaRPr lang="es-ES"/>
        </a:p>
      </dgm:t>
    </dgm:pt>
    <dgm:pt modelId="{725BDBA4-C7A2-F249-9CD7-4141F6AFD3E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dirty="0" smtClean="0"/>
            <a:t>Establecer confianzas y delegar tareas</a:t>
          </a:r>
          <a:endParaRPr lang="es-ES_tradnl" dirty="0"/>
        </a:p>
      </dgm:t>
    </dgm:pt>
    <dgm:pt modelId="{97DF51C1-8E83-8F47-A1FD-28A80FDB7941}" type="parTrans" cxnId="{A770D02A-C571-4743-AE08-07B4D7D240A4}">
      <dgm:prSet/>
      <dgm:spPr/>
      <dgm:t>
        <a:bodyPr/>
        <a:lstStyle/>
        <a:p>
          <a:endParaRPr lang="es-ES"/>
        </a:p>
      </dgm:t>
    </dgm:pt>
    <dgm:pt modelId="{B65D99F2-E24E-A546-B2C6-8783DC32F45C}" type="sibTrans" cxnId="{A770D02A-C571-4743-AE08-07B4D7D240A4}">
      <dgm:prSet/>
      <dgm:spPr/>
      <dgm:t>
        <a:bodyPr/>
        <a:lstStyle/>
        <a:p>
          <a:endParaRPr lang="es-ES"/>
        </a:p>
      </dgm:t>
    </dgm:pt>
    <dgm:pt modelId="{8A3A63CC-5D04-674C-985C-0A3EB2D1D79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dirty="0" smtClean="0"/>
            <a:t>Mantener una visión clara del proyecto</a:t>
          </a:r>
          <a:endParaRPr lang="es-ES_tradnl" dirty="0"/>
        </a:p>
      </dgm:t>
    </dgm:pt>
    <dgm:pt modelId="{F5060779-6CC9-F44E-A67F-97FFEAF9E31B}" type="parTrans" cxnId="{D2D824B0-1093-6C4D-B3FC-13C5377976F2}">
      <dgm:prSet/>
      <dgm:spPr/>
      <dgm:t>
        <a:bodyPr/>
        <a:lstStyle/>
        <a:p>
          <a:endParaRPr lang="es-ES"/>
        </a:p>
      </dgm:t>
    </dgm:pt>
    <dgm:pt modelId="{E22C95C0-E826-2142-A769-0465E683A2B9}" type="sibTrans" cxnId="{D2D824B0-1093-6C4D-B3FC-13C5377976F2}">
      <dgm:prSet/>
      <dgm:spPr/>
      <dgm:t>
        <a:bodyPr/>
        <a:lstStyle/>
        <a:p>
          <a:endParaRPr lang="es-ES"/>
        </a:p>
      </dgm:t>
    </dgm:pt>
    <dgm:pt modelId="{A279F85A-0D6D-E541-8B06-552A3D85F6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dirty="0" smtClean="0"/>
            <a:t>Mantener buena comunicación con los cliente</a:t>
          </a:r>
          <a:endParaRPr lang="es-ES_tradnl" dirty="0"/>
        </a:p>
      </dgm:t>
    </dgm:pt>
    <dgm:pt modelId="{8D7022BD-3BBB-D440-93DE-0A9043DB5AF9}" type="parTrans" cxnId="{38B8565F-331B-9141-85AD-BFF44D4FE516}">
      <dgm:prSet/>
      <dgm:spPr/>
      <dgm:t>
        <a:bodyPr/>
        <a:lstStyle/>
        <a:p>
          <a:endParaRPr lang="es-ES"/>
        </a:p>
      </dgm:t>
    </dgm:pt>
    <dgm:pt modelId="{DDE71A11-3E00-B44B-97A9-C1126FBC97C8}" type="sibTrans" cxnId="{38B8565F-331B-9141-85AD-BFF44D4FE516}">
      <dgm:prSet/>
      <dgm:spPr/>
      <dgm:t>
        <a:bodyPr/>
        <a:lstStyle/>
        <a:p>
          <a:endParaRPr lang="es-ES"/>
        </a:p>
      </dgm:t>
    </dgm:pt>
    <dgm:pt modelId="{1DB94BE1-A61E-0049-BB72-FF232AD8BC3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Relaciones personales </a:t>
          </a:r>
          <a:endParaRPr lang="es-ES_tradnl" dirty="0">
            <a:solidFill>
              <a:srgbClr val="000000"/>
            </a:solidFill>
          </a:endParaRPr>
        </a:p>
      </dgm:t>
    </dgm:pt>
    <dgm:pt modelId="{00F123BC-543B-524E-9D5E-A06F3116F11C}" type="parTrans" cxnId="{DFE413EC-5BC1-0A4D-95C9-6E38C9BF6294}">
      <dgm:prSet/>
      <dgm:spPr/>
      <dgm:t>
        <a:bodyPr/>
        <a:lstStyle/>
        <a:p>
          <a:endParaRPr lang="es-ES"/>
        </a:p>
      </dgm:t>
    </dgm:pt>
    <dgm:pt modelId="{59A3C1BF-083A-B94D-9D5B-BE1A22053F7D}" type="sibTrans" cxnId="{DFE413EC-5BC1-0A4D-95C9-6E38C9BF6294}">
      <dgm:prSet/>
      <dgm:spPr/>
      <dgm:t>
        <a:bodyPr/>
        <a:lstStyle/>
        <a:p>
          <a:endParaRPr lang="es-ES"/>
        </a:p>
      </dgm:t>
    </dgm:pt>
    <dgm:pt modelId="{21CC0E38-C5F9-494D-A95D-0357D03154E3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La realidad</a:t>
          </a:r>
          <a:endParaRPr lang="es-ES_tradnl" dirty="0"/>
        </a:p>
      </dgm:t>
    </dgm:pt>
    <dgm:pt modelId="{F6D88A10-2E4B-C949-8415-EAC3A93A9A4F}" type="parTrans" cxnId="{BC331D41-1CA3-454E-BF98-D59383113B38}">
      <dgm:prSet/>
      <dgm:spPr/>
      <dgm:t>
        <a:bodyPr/>
        <a:lstStyle/>
        <a:p>
          <a:endParaRPr lang="es-ES"/>
        </a:p>
      </dgm:t>
    </dgm:pt>
    <dgm:pt modelId="{62F25DED-820A-9E4B-B3D8-555BA9FA1268}" type="sibTrans" cxnId="{BC331D41-1CA3-454E-BF98-D59383113B38}">
      <dgm:prSet/>
      <dgm:spPr/>
      <dgm:t>
        <a:bodyPr/>
        <a:lstStyle/>
        <a:p>
          <a:endParaRPr lang="es-ES"/>
        </a:p>
      </dgm:t>
    </dgm:pt>
    <dgm:pt modelId="{8A0087DB-C4A8-8D4C-A9D5-BFB406E99B24}">
      <dgm:prSet/>
      <dgm:spPr/>
      <dgm:t>
        <a:bodyPr/>
        <a:lstStyle/>
        <a:p>
          <a:pPr rtl="0"/>
          <a:r>
            <a:rPr lang="es-ES_tradnl" dirty="0" smtClean="0"/>
            <a:t>Dificultades en la priorización de los recursos humanos</a:t>
          </a:r>
          <a:endParaRPr lang="es-ES_tradnl" dirty="0"/>
        </a:p>
      </dgm:t>
    </dgm:pt>
    <dgm:pt modelId="{59EE86EF-57BF-E74D-8EED-FF5D9CEFC899}" type="parTrans" cxnId="{6A46E86F-E818-184D-B456-228FA73498D2}">
      <dgm:prSet/>
      <dgm:spPr/>
      <dgm:t>
        <a:bodyPr/>
        <a:lstStyle/>
        <a:p>
          <a:endParaRPr lang="es-ES"/>
        </a:p>
      </dgm:t>
    </dgm:pt>
    <dgm:pt modelId="{A018CA87-BEBF-CB47-A121-658D2FC9A3C2}" type="sibTrans" cxnId="{6A46E86F-E818-184D-B456-228FA73498D2}">
      <dgm:prSet/>
      <dgm:spPr/>
      <dgm:t>
        <a:bodyPr/>
        <a:lstStyle/>
        <a:p>
          <a:endParaRPr lang="es-ES"/>
        </a:p>
      </dgm:t>
    </dgm:pt>
    <dgm:pt modelId="{163414AE-8561-4842-94FA-8D8AD3E164A8}">
      <dgm:prSet/>
      <dgm:spPr/>
      <dgm:t>
        <a:bodyPr/>
        <a:lstStyle/>
        <a:p>
          <a:pPr rtl="0"/>
          <a:r>
            <a:rPr lang="es-ES_tradnl" dirty="0" smtClean="0"/>
            <a:t>Ausencia físicas de la oficina por negociaciones.</a:t>
          </a:r>
          <a:endParaRPr lang="es-ES_tradnl" dirty="0"/>
        </a:p>
      </dgm:t>
    </dgm:pt>
    <dgm:pt modelId="{DD74AB1A-8787-9B46-9507-13C4D6348F05}" type="parTrans" cxnId="{ACCE0E3E-BD37-B84F-AEA6-A5F257F7C6FD}">
      <dgm:prSet/>
      <dgm:spPr/>
      <dgm:t>
        <a:bodyPr/>
        <a:lstStyle/>
        <a:p>
          <a:endParaRPr lang="es-ES"/>
        </a:p>
      </dgm:t>
    </dgm:pt>
    <dgm:pt modelId="{75D8436E-867E-604D-844E-93CFFF034B1D}" type="sibTrans" cxnId="{ACCE0E3E-BD37-B84F-AEA6-A5F257F7C6FD}">
      <dgm:prSet/>
      <dgm:spPr/>
      <dgm:t>
        <a:bodyPr/>
        <a:lstStyle/>
        <a:p>
          <a:endParaRPr lang="es-ES"/>
        </a:p>
      </dgm:t>
    </dgm:pt>
    <dgm:pt modelId="{34E13FC6-663C-9946-8536-46A6C4D5A027}">
      <dgm:prSet/>
      <dgm:spPr/>
      <dgm:t>
        <a:bodyPr/>
        <a:lstStyle/>
        <a:p>
          <a:pPr rtl="0"/>
          <a:r>
            <a:rPr lang="es-ES_tradnl" dirty="0" smtClean="0"/>
            <a:t>Dificultad de control a distancia.</a:t>
          </a:r>
          <a:endParaRPr lang="es-ES_tradnl" dirty="0"/>
        </a:p>
      </dgm:t>
    </dgm:pt>
    <dgm:pt modelId="{7F4120B9-8F86-1346-8BB6-9CD25D841BCA}" type="parTrans" cxnId="{A5974C31-D824-6449-9EB7-70DA66C67403}">
      <dgm:prSet/>
      <dgm:spPr/>
      <dgm:t>
        <a:bodyPr/>
        <a:lstStyle/>
        <a:p>
          <a:endParaRPr lang="es-ES"/>
        </a:p>
      </dgm:t>
    </dgm:pt>
    <dgm:pt modelId="{816BDD4E-F27F-344A-AD0A-2D50FCAA2CA9}" type="sibTrans" cxnId="{A5974C31-D824-6449-9EB7-70DA66C67403}">
      <dgm:prSet/>
      <dgm:spPr/>
      <dgm:t>
        <a:bodyPr/>
        <a:lstStyle/>
        <a:p>
          <a:endParaRPr lang="es-ES"/>
        </a:p>
      </dgm:t>
    </dgm:pt>
    <dgm:pt modelId="{DB1C1AB5-4B09-BF43-BB41-088ACE6F12B8}">
      <dgm:prSet/>
      <dgm:spPr/>
      <dgm:t>
        <a:bodyPr/>
        <a:lstStyle/>
        <a:p>
          <a:pPr rtl="0"/>
          <a:r>
            <a:rPr lang="es-ES_tradnl" dirty="0" smtClean="0"/>
            <a:t> Jefe de proyecto multifuncional</a:t>
          </a:r>
          <a:endParaRPr lang="es-ES_tradnl" dirty="0"/>
        </a:p>
      </dgm:t>
    </dgm:pt>
    <dgm:pt modelId="{FBF9E6FF-232A-444E-A498-974587B5F0A4}" type="parTrans" cxnId="{8878D3DB-E33C-C84A-BD53-1EA12B310DAB}">
      <dgm:prSet/>
      <dgm:spPr/>
      <dgm:t>
        <a:bodyPr/>
        <a:lstStyle/>
        <a:p>
          <a:endParaRPr lang="es-ES"/>
        </a:p>
      </dgm:t>
    </dgm:pt>
    <dgm:pt modelId="{E2327723-7BC5-9C42-8DAB-94AF33C5E25F}" type="sibTrans" cxnId="{8878D3DB-E33C-C84A-BD53-1EA12B310DAB}">
      <dgm:prSet/>
      <dgm:spPr/>
      <dgm:t>
        <a:bodyPr/>
        <a:lstStyle/>
        <a:p>
          <a:endParaRPr lang="es-ES"/>
        </a:p>
      </dgm:t>
    </dgm:pt>
    <dgm:pt modelId="{DED7C372-BDED-4B4A-9093-106EDE4702B1}" type="pres">
      <dgm:prSet presAssocID="{25084AC3-D124-864B-BA8B-1210957DC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F86982-4BB6-E649-96F3-1BBC17165D86}" type="pres">
      <dgm:prSet presAssocID="{1D569A6C-EBB0-664E-B33F-2F59F21790B4}" presName="composite" presStyleCnt="0"/>
      <dgm:spPr/>
    </dgm:pt>
    <dgm:pt modelId="{6321494C-0937-6241-AE10-C02279E10FA8}" type="pres">
      <dgm:prSet presAssocID="{1D569A6C-EBB0-664E-B33F-2F59F21790B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FBEC4-32BE-AB4B-B7A7-C6DEBB480F7E}" type="pres">
      <dgm:prSet presAssocID="{1D569A6C-EBB0-664E-B33F-2F59F21790B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1DB347-4419-C043-B2C3-F849438C2970}" type="pres">
      <dgm:prSet presAssocID="{43017A46-4A79-E146-B197-F333665397DA}" presName="space" presStyleCnt="0"/>
      <dgm:spPr/>
    </dgm:pt>
    <dgm:pt modelId="{BBDCB4C5-CAD7-4F49-81DA-BBA77A63BD8F}" type="pres">
      <dgm:prSet presAssocID="{21CC0E38-C5F9-494D-A95D-0357D03154E3}" presName="composite" presStyleCnt="0"/>
      <dgm:spPr/>
    </dgm:pt>
    <dgm:pt modelId="{26CEAEA4-663F-1B49-A81D-21F00EF5611B}" type="pres">
      <dgm:prSet presAssocID="{21CC0E38-C5F9-494D-A95D-0357D03154E3}" presName="parTx" presStyleLbl="alignNode1" presStyleIdx="1" presStyleCnt="2" custLinFactNeighborX="1" custLinFactNeighborY="5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80E1E0-81CD-3742-B409-46E6AE6CBEFB}" type="pres">
      <dgm:prSet presAssocID="{21CC0E38-C5F9-494D-A95D-0357D03154E3}" presName="desTx" presStyleLbl="alignAccFollowNode1" presStyleIdx="1" presStyleCnt="2" custScaleY="100000" custLinFactNeighborX="1" custLinFactNeighborY="1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402C2D-817A-F544-BB83-9FBC668C5893}" type="presOf" srcId="{21CC0E38-C5F9-494D-A95D-0357D03154E3}" destId="{26CEAEA4-663F-1B49-A81D-21F00EF5611B}" srcOrd="0" destOrd="0" presId="urn:microsoft.com/office/officeart/2005/8/layout/hList1"/>
    <dgm:cxn modelId="{95DFBC21-3310-1B46-B65E-EA1C58B9C92C}" type="presOf" srcId="{25084AC3-D124-864B-BA8B-1210957DCE6A}" destId="{DED7C372-BDED-4B4A-9093-106EDE4702B1}" srcOrd="0" destOrd="0" presId="urn:microsoft.com/office/officeart/2005/8/layout/hList1"/>
    <dgm:cxn modelId="{008C4E47-269F-E041-B251-6C233A9535BA}" srcId="{25084AC3-D124-864B-BA8B-1210957DCE6A}" destId="{1D569A6C-EBB0-664E-B33F-2F59F21790B4}" srcOrd="0" destOrd="0" parTransId="{5A840BBF-16C3-9546-A28E-5734FB3C3446}" sibTransId="{43017A46-4A79-E146-B197-F333665397DA}"/>
    <dgm:cxn modelId="{8878D3DB-E33C-C84A-BD53-1EA12B310DAB}" srcId="{21CC0E38-C5F9-494D-A95D-0357D03154E3}" destId="{DB1C1AB5-4B09-BF43-BB41-088ACE6F12B8}" srcOrd="3" destOrd="0" parTransId="{FBF9E6FF-232A-444E-A498-974587B5F0A4}" sibTransId="{E2327723-7BC5-9C42-8DAB-94AF33C5E25F}"/>
    <dgm:cxn modelId="{29E9300F-2DB5-8C41-9494-23D7F24E610B}" type="presOf" srcId="{A279F85A-0D6D-E541-8B06-552A3D85F64E}" destId="{3B3FBEC4-32BE-AB4B-B7A7-C6DEBB480F7E}" srcOrd="0" destOrd="4" presId="urn:microsoft.com/office/officeart/2005/8/layout/hList1"/>
    <dgm:cxn modelId="{DFE413EC-5BC1-0A4D-95C9-6E38C9BF6294}" srcId="{1D569A6C-EBB0-664E-B33F-2F59F21790B4}" destId="{1DB94BE1-A61E-0049-BB72-FF232AD8BC33}" srcOrd="0" destOrd="0" parTransId="{00F123BC-543B-524E-9D5E-A06F3116F11C}" sibTransId="{59A3C1BF-083A-B94D-9D5B-BE1A22053F7D}"/>
    <dgm:cxn modelId="{9F7C5A45-B585-E340-AF4D-5565F97DF6C1}" type="presOf" srcId="{163414AE-8561-4842-94FA-8D8AD3E164A8}" destId="{4180E1E0-81CD-3742-B409-46E6AE6CBEFB}" srcOrd="0" destOrd="1" presId="urn:microsoft.com/office/officeart/2005/8/layout/hList1"/>
    <dgm:cxn modelId="{D2D824B0-1093-6C4D-B3FC-13C5377976F2}" srcId="{1D569A6C-EBB0-664E-B33F-2F59F21790B4}" destId="{8A3A63CC-5D04-674C-985C-0A3EB2D1D793}" srcOrd="3" destOrd="0" parTransId="{F5060779-6CC9-F44E-A67F-97FFEAF9E31B}" sibTransId="{E22C95C0-E826-2142-A769-0465E683A2B9}"/>
    <dgm:cxn modelId="{C5130A4E-9842-6240-ADEE-62B0A950EA51}" type="presOf" srcId="{34E13FC6-663C-9946-8536-46A6C4D5A027}" destId="{4180E1E0-81CD-3742-B409-46E6AE6CBEFB}" srcOrd="0" destOrd="2" presId="urn:microsoft.com/office/officeart/2005/8/layout/hList1"/>
    <dgm:cxn modelId="{D7DDB15C-BD00-F04A-9F93-ACC5CC1CA06D}" type="presOf" srcId="{DB1C1AB5-4B09-BF43-BB41-088ACE6F12B8}" destId="{4180E1E0-81CD-3742-B409-46E6AE6CBEFB}" srcOrd="0" destOrd="3" presId="urn:microsoft.com/office/officeart/2005/8/layout/hList1"/>
    <dgm:cxn modelId="{731CAB5F-2FDA-1C4F-9FF7-3501FE2EDECA}" type="presOf" srcId="{725BDBA4-C7A2-F249-9CD7-4141F6AFD3EE}" destId="{3B3FBEC4-32BE-AB4B-B7A7-C6DEBB480F7E}" srcOrd="0" destOrd="2" presId="urn:microsoft.com/office/officeart/2005/8/layout/hList1"/>
    <dgm:cxn modelId="{FD3A8AF2-D067-F448-8B08-37B7EB94EDC2}" type="presOf" srcId="{1DB94BE1-A61E-0049-BB72-FF232AD8BC33}" destId="{3B3FBEC4-32BE-AB4B-B7A7-C6DEBB480F7E}" srcOrd="0" destOrd="0" presId="urn:microsoft.com/office/officeart/2005/8/layout/hList1"/>
    <dgm:cxn modelId="{6A46E86F-E818-184D-B456-228FA73498D2}" srcId="{21CC0E38-C5F9-494D-A95D-0357D03154E3}" destId="{8A0087DB-C4A8-8D4C-A9D5-BFB406E99B24}" srcOrd="0" destOrd="0" parTransId="{59EE86EF-57BF-E74D-8EED-FF5D9CEFC899}" sibTransId="{A018CA87-BEBF-CB47-A121-658D2FC9A3C2}"/>
    <dgm:cxn modelId="{E451BF0F-FFB3-394F-84C5-6120270DB728}" srcId="{1D569A6C-EBB0-664E-B33F-2F59F21790B4}" destId="{353DD221-7550-F94C-8C76-19868ADDA6D7}" srcOrd="1" destOrd="0" parTransId="{447D8268-21EF-EF4A-953B-E16568F4EF01}" sibTransId="{5AD8387C-65AF-5845-8816-3EDF08FA1373}"/>
    <dgm:cxn modelId="{A770D02A-C571-4743-AE08-07B4D7D240A4}" srcId="{1D569A6C-EBB0-664E-B33F-2F59F21790B4}" destId="{725BDBA4-C7A2-F249-9CD7-4141F6AFD3EE}" srcOrd="2" destOrd="0" parTransId="{97DF51C1-8E83-8F47-A1FD-28A80FDB7941}" sibTransId="{B65D99F2-E24E-A546-B2C6-8783DC32F45C}"/>
    <dgm:cxn modelId="{6986A595-A6E1-E849-95EB-E36FEFE55D21}" type="presOf" srcId="{1D569A6C-EBB0-664E-B33F-2F59F21790B4}" destId="{6321494C-0937-6241-AE10-C02279E10FA8}" srcOrd="0" destOrd="0" presId="urn:microsoft.com/office/officeart/2005/8/layout/hList1"/>
    <dgm:cxn modelId="{522FB2D5-E2B8-2347-961C-CCFC3130071B}" type="presOf" srcId="{353DD221-7550-F94C-8C76-19868ADDA6D7}" destId="{3B3FBEC4-32BE-AB4B-B7A7-C6DEBB480F7E}" srcOrd="0" destOrd="1" presId="urn:microsoft.com/office/officeart/2005/8/layout/hList1"/>
    <dgm:cxn modelId="{0102A413-288B-A842-8CEA-0F5FC4068A02}" type="presOf" srcId="{8A3A63CC-5D04-674C-985C-0A3EB2D1D793}" destId="{3B3FBEC4-32BE-AB4B-B7A7-C6DEBB480F7E}" srcOrd="0" destOrd="3" presId="urn:microsoft.com/office/officeart/2005/8/layout/hList1"/>
    <dgm:cxn modelId="{67BDC979-D778-F046-BF35-E37D3AFF07F0}" type="presOf" srcId="{8A0087DB-C4A8-8D4C-A9D5-BFB406E99B24}" destId="{4180E1E0-81CD-3742-B409-46E6AE6CBEFB}" srcOrd="0" destOrd="0" presId="urn:microsoft.com/office/officeart/2005/8/layout/hList1"/>
    <dgm:cxn modelId="{38B8565F-331B-9141-85AD-BFF44D4FE516}" srcId="{1D569A6C-EBB0-664E-B33F-2F59F21790B4}" destId="{A279F85A-0D6D-E541-8B06-552A3D85F64E}" srcOrd="4" destOrd="0" parTransId="{8D7022BD-3BBB-D440-93DE-0A9043DB5AF9}" sibTransId="{DDE71A11-3E00-B44B-97A9-C1126FBC97C8}"/>
    <dgm:cxn modelId="{BC331D41-1CA3-454E-BF98-D59383113B38}" srcId="{25084AC3-D124-864B-BA8B-1210957DCE6A}" destId="{21CC0E38-C5F9-494D-A95D-0357D03154E3}" srcOrd="1" destOrd="0" parTransId="{F6D88A10-2E4B-C949-8415-EAC3A93A9A4F}" sibTransId="{62F25DED-820A-9E4B-B3D8-555BA9FA1268}"/>
    <dgm:cxn modelId="{ACCE0E3E-BD37-B84F-AEA6-A5F257F7C6FD}" srcId="{21CC0E38-C5F9-494D-A95D-0357D03154E3}" destId="{163414AE-8561-4842-94FA-8D8AD3E164A8}" srcOrd="1" destOrd="0" parTransId="{DD74AB1A-8787-9B46-9507-13C4D6348F05}" sibTransId="{75D8436E-867E-604D-844E-93CFFF034B1D}"/>
    <dgm:cxn modelId="{A5974C31-D824-6449-9EB7-70DA66C67403}" srcId="{21CC0E38-C5F9-494D-A95D-0357D03154E3}" destId="{34E13FC6-663C-9946-8536-46A6C4D5A027}" srcOrd="2" destOrd="0" parTransId="{7F4120B9-8F86-1346-8BB6-9CD25D841BCA}" sibTransId="{816BDD4E-F27F-344A-AD0A-2D50FCAA2CA9}"/>
    <dgm:cxn modelId="{B88A467F-0A87-8549-96D2-90881E84BE56}" type="presParOf" srcId="{DED7C372-BDED-4B4A-9093-106EDE4702B1}" destId="{6CF86982-4BB6-E649-96F3-1BBC17165D86}" srcOrd="0" destOrd="0" presId="urn:microsoft.com/office/officeart/2005/8/layout/hList1"/>
    <dgm:cxn modelId="{86E5C46F-AD0E-AA42-BB63-F2A3D0CFFA34}" type="presParOf" srcId="{6CF86982-4BB6-E649-96F3-1BBC17165D86}" destId="{6321494C-0937-6241-AE10-C02279E10FA8}" srcOrd="0" destOrd="0" presId="urn:microsoft.com/office/officeart/2005/8/layout/hList1"/>
    <dgm:cxn modelId="{BDD18B6D-8B7E-D34B-9F55-3F6A7BC2CEF5}" type="presParOf" srcId="{6CF86982-4BB6-E649-96F3-1BBC17165D86}" destId="{3B3FBEC4-32BE-AB4B-B7A7-C6DEBB480F7E}" srcOrd="1" destOrd="0" presId="urn:microsoft.com/office/officeart/2005/8/layout/hList1"/>
    <dgm:cxn modelId="{1082B51A-010E-1841-BFC6-B3821A52799E}" type="presParOf" srcId="{DED7C372-BDED-4B4A-9093-106EDE4702B1}" destId="{A01DB347-4419-C043-B2C3-F849438C2970}" srcOrd="1" destOrd="0" presId="urn:microsoft.com/office/officeart/2005/8/layout/hList1"/>
    <dgm:cxn modelId="{82F7B2F2-95D6-2542-9919-12A79226F88F}" type="presParOf" srcId="{DED7C372-BDED-4B4A-9093-106EDE4702B1}" destId="{BBDCB4C5-CAD7-4F49-81DA-BBA77A63BD8F}" srcOrd="2" destOrd="0" presId="urn:microsoft.com/office/officeart/2005/8/layout/hList1"/>
    <dgm:cxn modelId="{F0E79781-4219-C648-88FD-CD8E171B98D8}" type="presParOf" srcId="{BBDCB4C5-CAD7-4F49-81DA-BBA77A63BD8F}" destId="{26CEAEA4-663F-1B49-A81D-21F00EF5611B}" srcOrd="0" destOrd="0" presId="urn:microsoft.com/office/officeart/2005/8/layout/hList1"/>
    <dgm:cxn modelId="{C64F0775-D2F2-E747-9F28-413D126A9558}" type="presParOf" srcId="{BBDCB4C5-CAD7-4F49-81DA-BBA77A63BD8F}" destId="{4180E1E0-81CD-3742-B409-46E6AE6CBE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0EBCE2-D2AF-9E41-BBCE-FF2AD45EE19C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5BC021-F470-AA48-A7EC-1D674C829C12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" dirty="0" smtClean="0">
              <a:solidFill>
                <a:srgbClr val="000000"/>
              </a:solidFill>
            </a:rPr>
            <a:t>Desarrollo bajo un marco de trabajo</a:t>
          </a:r>
          <a:endParaRPr lang="es-ES" dirty="0">
            <a:solidFill>
              <a:srgbClr val="000000"/>
            </a:solidFill>
          </a:endParaRPr>
        </a:p>
      </dgm:t>
    </dgm:pt>
    <dgm:pt modelId="{FC340ACF-3A2C-6E4D-8FCF-60C9BEF9538C}" type="parTrans" cxnId="{ABD2B40F-758A-F64F-A4FD-25651599A69D}">
      <dgm:prSet/>
      <dgm:spPr/>
      <dgm:t>
        <a:bodyPr/>
        <a:lstStyle/>
        <a:p>
          <a:endParaRPr lang="es-ES"/>
        </a:p>
      </dgm:t>
    </dgm:pt>
    <dgm:pt modelId="{729C6FDE-CFF2-CB45-9274-64CD40255ED3}" type="sibTrans" cxnId="{ABD2B40F-758A-F64F-A4FD-25651599A69D}">
      <dgm:prSet/>
      <dgm:spPr/>
      <dgm:t>
        <a:bodyPr/>
        <a:lstStyle/>
        <a:p>
          <a:endParaRPr lang="es-ES"/>
        </a:p>
      </dgm:t>
    </dgm:pt>
    <dgm:pt modelId="{1165C567-12C4-5648-B568-CAF34C911203}">
      <dgm:prSet/>
      <dgm:spPr/>
      <dgm:t>
        <a:bodyPr/>
        <a:lstStyle/>
        <a:p>
          <a:pPr rtl="0"/>
          <a:r>
            <a:rPr lang="pt-BR" dirty="0" smtClean="0"/>
            <a:t>Esperado</a:t>
          </a:r>
          <a:endParaRPr lang="pt-BR" dirty="0"/>
        </a:p>
      </dgm:t>
    </dgm:pt>
    <dgm:pt modelId="{3A61F13D-4F24-274E-A6B2-CB5B5836FA6C}" type="parTrans" cxnId="{2D42448B-3DD2-2C4D-B53A-D8AD313827A5}">
      <dgm:prSet/>
      <dgm:spPr/>
      <dgm:t>
        <a:bodyPr/>
        <a:lstStyle/>
        <a:p>
          <a:endParaRPr lang="es-ES"/>
        </a:p>
      </dgm:t>
    </dgm:pt>
    <dgm:pt modelId="{15C640EB-95D5-6644-B4A7-2C3272B969EB}" type="sibTrans" cxnId="{2D42448B-3DD2-2C4D-B53A-D8AD313827A5}">
      <dgm:prSet/>
      <dgm:spPr/>
      <dgm:t>
        <a:bodyPr/>
        <a:lstStyle/>
        <a:p>
          <a:endParaRPr lang="es-ES"/>
        </a:p>
      </dgm:t>
    </dgm:pt>
    <dgm:pt modelId="{2957CE3D-463E-0147-B68D-1DEAF4842BD4}">
      <dgm:prSet/>
      <dgm:spPr/>
      <dgm:t>
        <a:bodyPr/>
        <a:lstStyle/>
        <a:p>
          <a:pPr rtl="0"/>
          <a:r>
            <a:rPr lang="es-ES_tradnl" dirty="0" smtClean="0"/>
            <a:t>Metodologías establecida para el desarrollo</a:t>
          </a:r>
          <a:endParaRPr lang="es-ES_tradnl" dirty="0"/>
        </a:p>
      </dgm:t>
    </dgm:pt>
    <dgm:pt modelId="{987DDF9E-3128-A34D-BCD5-59FC947FA6B5}" type="parTrans" cxnId="{AE40E0CE-5C47-E449-BAD6-4B0BFCDC0D09}">
      <dgm:prSet/>
      <dgm:spPr/>
      <dgm:t>
        <a:bodyPr/>
        <a:lstStyle/>
        <a:p>
          <a:endParaRPr lang="es-ES"/>
        </a:p>
      </dgm:t>
    </dgm:pt>
    <dgm:pt modelId="{EB164D96-2FD0-B240-A9DB-5B1AEBFBBA09}" type="sibTrans" cxnId="{AE40E0CE-5C47-E449-BAD6-4B0BFCDC0D09}">
      <dgm:prSet/>
      <dgm:spPr/>
      <dgm:t>
        <a:bodyPr/>
        <a:lstStyle/>
        <a:p>
          <a:endParaRPr lang="es-ES"/>
        </a:p>
      </dgm:t>
    </dgm:pt>
    <dgm:pt modelId="{C78DA1CB-6809-4348-A46B-E13C5F215B0F}">
      <dgm:prSet/>
      <dgm:spPr/>
      <dgm:t>
        <a:bodyPr/>
        <a:lstStyle/>
        <a:p>
          <a:pPr rtl="0"/>
          <a:r>
            <a:rPr lang="es-ES_tradnl" dirty="0" smtClean="0"/>
            <a:t>Afectado por mala planificación, ejecución y seguimiento. </a:t>
          </a:r>
          <a:endParaRPr lang="es-ES_tradnl" dirty="0"/>
        </a:p>
      </dgm:t>
    </dgm:pt>
    <dgm:pt modelId="{4F67BF79-B7B7-E547-A37B-4100F0E28DD3}" type="parTrans" cxnId="{D85A7915-311D-C146-96EE-002CED5F09CB}">
      <dgm:prSet/>
      <dgm:spPr/>
      <dgm:t>
        <a:bodyPr/>
        <a:lstStyle/>
        <a:p>
          <a:endParaRPr lang="es-ES"/>
        </a:p>
      </dgm:t>
    </dgm:pt>
    <dgm:pt modelId="{45649A28-20C8-D04D-88C5-40D89D760897}" type="sibTrans" cxnId="{D85A7915-311D-C146-96EE-002CED5F09CB}">
      <dgm:prSet/>
      <dgm:spPr/>
      <dgm:t>
        <a:bodyPr/>
        <a:lstStyle/>
        <a:p>
          <a:endParaRPr lang="es-ES"/>
        </a:p>
      </dgm:t>
    </dgm:pt>
    <dgm:pt modelId="{81BB5704-692E-844A-ADF3-B484C2FCCF8E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" dirty="0" smtClean="0">
              <a:solidFill>
                <a:srgbClr val="000000"/>
              </a:solidFill>
            </a:rPr>
            <a:t>Realidad</a:t>
          </a:r>
          <a:endParaRPr lang="es-ES_tradnl" dirty="0"/>
        </a:p>
      </dgm:t>
    </dgm:pt>
    <dgm:pt modelId="{6E75DADE-81BA-C649-A73F-87111C75C350}" type="parTrans" cxnId="{F00C3D83-B89D-4343-8D35-D515C41131BA}">
      <dgm:prSet/>
      <dgm:spPr/>
      <dgm:t>
        <a:bodyPr/>
        <a:lstStyle/>
        <a:p>
          <a:endParaRPr lang="es-ES"/>
        </a:p>
      </dgm:t>
    </dgm:pt>
    <dgm:pt modelId="{07C9033F-5F32-C140-B7AF-D7E55AAB5D5E}" type="sibTrans" cxnId="{F00C3D83-B89D-4343-8D35-D515C41131BA}">
      <dgm:prSet/>
      <dgm:spPr/>
      <dgm:t>
        <a:bodyPr/>
        <a:lstStyle/>
        <a:p>
          <a:endParaRPr lang="es-ES"/>
        </a:p>
      </dgm:t>
    </dgm:pt>
    <dgm:pt modelId="{F0B4CA3F-7C05-8F46-AF54-210344C88881}">
      <dgm:prSet/>
      <dgm:spPr/>
      <dgm:t>
        <a:bodyPr/>
        <a:lstStyle/>
        <a:p>
          <a:pPr rtl="0"/>
          <a:r>
            <a:rPr lang="es-ES_tradnl" dirty="0" smtClean="0"/>
            <a:t>Empresas pequeñas con pocos trabajadores.</a:t>
          </a:r>
          <a:endParaRPr lang="es-ES_tradnl" dirty="0"/>
        </a:p>
      </dgm:t>
    </dgm:pt>
    <dgm:pt modelId="{C6A32CD1-A0BA-B14D-941F-16934150B189}" type="parTrans" cxnId="{426F2AB4-EF4F-E849-9F25-372087211E12}">
      <dgm:prSet/>
      <dgm:spPr/>
      <dgm:t>
        <a:bodyPr/>
        <a:lstStyle/>
        <a:p>
          <a:endParaRPr lang="es-ES"/>
        </a:p>
      </dgm:t>
    </dgm:pt>
    <dgm:pt modelId="{B06A4A04-C60F-3947-99CF-E8B7FC1BAE95}" type="sibTrans" cxnId="{426F2AB4-EF4F-E849-9F25-372087211E12}">
      <dgm:prSet/>
      <dgm:spPr/>
      <dgm:t>
        <a:bodyPr/>
        <a:lstStyle/>
        <a:p>
          <a:endParaRPr lang="es-ES"/>
        </a:p>
      </dgm:t>
    </dgm:pt>
    <dgm:pt modelId="{E1EFDD20-EFD6-3440-8D9C-2408195D8E8D}">
      <dgm:prSet/>
      <dgm:spPr/>
      <dgm:t>
        <a:bodyPr/>
        <a:lstStyle/>
        <a:p>
          <a:pPr rtl="0"/>
          <a:r>
            <a:rPr lang="es-ES_tradnl" dirty="0" smtClean="0"/>
            <a:t>Idealmente las metodología ágiles permiten mejores resultados.</a:t>
          </a:r>
          <a:endParaRPr lang="es-ES_tradnl" dirty="0"/>
        </a:p>
      </dgm:t>
    </dgm:pt>
    <dgm:pt modelId="{023A1A09-06FA-5547-8F64-AE85AE2C4653}" type="parTrans" cxnId="{B8B40F8C-881E-284C-80FC-998D0AEB7542}">
      <dgm:prSet/>
      <dgm:spPr/>
      <dgm:t>
        <a:bodyPr/>
        <a:lstStyle/>
        <a:p>
          <a:endParaRPr lang="es-ES"/>
        </a:p>
      </dgm:t>
    </dgm:pt>
    <dgm:pt modelId="{229820E4-6E2C-9749-A7A9-C17798C2D7CC}" type="sibTrans" cxnId="{B8B40F8C-881E-284C-80FC-998D0AEB7542}">
      <dgm:prSet/>
      <dgm:spPr/>
      <dgm:t>
        <a:bodyPr/>
        <a:lstStyle/>
        <a:p>
          <a:endParaRPr lang="es-ES"/>
        </a:p>
      </dgm:t>
    </dgm:pt>
    <dgm:pt modelId="{FDE5160F-A98B-1349-8D37-3A276C324251}">
      <dgm:prSet/>
      <dgm:spPr/>
      <dgm:t>
        <a:bodyPr/>
        <a:lstStyle/>
        <a:p>
          <a:pPr rtl="0"/>
          <a:r>
            <a:rPr lang="es-ES_tradnl" dirty="0" smtClean="0"/>
            <a:t>Incapacidad para realizar implementación total de una de ellas.</a:t>
          </a:r>
          <a:endParaRPr lang="es-ES_tradnl" dirty="0"/>
        </a:p>
      </dgm:t>
    </dgm:pt>
    <dgm:pt modelId="{60576C80-6566-CA4A-B60B-81AE79103035}" type="parTrans" cxnId="{4D741FD1-5E12-284B-8DEB-77BA1231501F}">
      <dgm:prSet/>
      <dgm:spPr/>
      <dgm:t>
        <a:bodyPr/>
        <a:lstStyle/>
        <a:p>
          <a:endParaRPr lang="es-ES"/>
        </a:p>
      </dgm:t>
    </dgm:pt>
    <dgm:pt modelId="{3A7F5482-A04B-7445-9982-2D191D503B0F}" type="sibTrans" cxnId="{4D741FD1-5E12-284B-8DEB-77BA1231501F}">
      <dgm:prSet/>
      <dgm:spPr/>
      <dgm:t>
        <a:bodyPr/>
        <a:lstStyle/>
        <a:p>
          <a:endParaRPr lang="es-ES"/>
        </a:p>
      </dgm:t>
    </dgm:pt>
    <dgm:pt modelId="{F535CB47-FDBF-9A46-AAF3-A9CBDA7A3E11}">
      <dgm:prSet/>
      <dgm:spPr/>
      <dgm:t>
        <a:bodyPr/>
        <a:lstStyle/>
        <a:p>
          <a:pPr rtl="0"/>
          <a:r>
            <a:rPr lang="es-ES_tradnl" dirty="0" smtClean="0"/>
            <a:t>Inestabilidad de uso metodológico</a:t>
          </a:r>
          <a:endParaRPr lang="es-ES_tradnl" dirty="0"/>
        </a:p>
      </dgm:t>
    </dgm:pt>
    <dgm:pt modelId="{C0D4530B-9080-4241-9F21-06DD76E4A7E7}" type="parTrans" cxnId="{6B9741DC-E570-1F4B-88BB-6862FFE79C49}">
      <dgm:prSet/>
      <dgm:spPr/>
      <dgm:t>
        <a:bodyPr/>
        <a:lstStyle/>
        <a:p>
          <a:endParaRPr lang="es-ES"/>
        </a:p>
      </dgm:t>
    </dgm:pt>
    <dgm:pt modelId="{12095BED-DA3B-7643-80C4-755D298087C2}" type="sibTrans" cxnId="{6B9741DC-E570-1F4B-88BB-6862FFE79C49}">
      <dgm:prSet/>
      <dgm:spPr/>
      <dgm:t>
        <a:bodyPr/>
        <a:lstStyle/>
        <a:p>
          <a:endParaRPr lang="es-ES"/>
        </a:p>
      </dgm:t>
    </dgm:pt>
    <dgm:pt modelId="{CF041152-93C2-AE48-88FF-A801A43EEF39}">
      <dgm:prSet/>
      <dgm:spPr/>
      <dgm:t>
        <a:bodyPr/>
        <a:lstStyle/>
        <a:p>
          <a:pPr rtl="0"/>
          <a:r>
            <a:rPr lang="es-ES_tradnl" dirty="0" smtClean="0"/>
            <a:t>Modelos tradicionales sin documentación.</a:t>
          </a:r>
          <a:endParaRPr lang="es-ES_tradnl" dirty="0"/>
        </a:p>
      </dgm:t>
    </dgm:pt>
    <dgm:pt modelId="{FF79A759-DD36-2A4F-88F6-36F202F7399E}" type="parTrans" cxnId="{47BCA9C7-9394-DE49-8043-48E5704442F7}">
      <dgm:prSet/>
      <dgm:spPr/>
      <dgm:t>
        <a:bodyPr/>
        <a:lstStyle/>
        <a:p>
          <a:endParaRPr lang="es-ES"/>
        </a:p>
      </dgm:t>
    </dgm:pt>
    <dgm:pt modelId="{7924248F-154F-8E41-8D3B-48159C24653C}" type="sibTrans" cxnId="{47BCA9C7-9394-DE49-8043-48E5704442F7}">
      <dgm:prSet/>
      <dgm:spPr/>
      <dgm:t>
        <a:bodyPr/>
        <a:lstStyle/>
        <a:p>
          <a:endParaRPr lang="es-ES"/>
        </a:p>
      </dgm:t>
    </dgm:pt>
    <dgm:pt modelId="{5D45089B-63D1-D446-BFC8-5761475CE094}" type="pres">
      <dgm:prSet presAssocID="{E60EBCE2-D2AF-9E41-BBCE-FF2AD45EE1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221FC2-5414-404E-B6BF-C467C8902325}" type="pres">
      <dgm:prSet presAssocID="{525BC021-F470-AA48-A7EC-1D674C829C12}" presName="composite" presStyleCnt="0"/>
      <dgm:spPr/>
    </dgm:pt>
    <dgm:pt modelId="{7E741B86-F6E1-D249-BB22-562AF835E518}" type="pres">
      <dgm:prSet presAssocID="{525BC021-F470-AA48-A7EC-1D674C829C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B4EE4-3F0D-404D-9822-E7A7FC528425}" type="pres">
      <dgm:prSet presAssocID="{525BC021-F470-AA48-A7EC-1D674C829C1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7760C-5EB9-3A45-9F54-3036B7BC1307}" type="pres">
      <dgm:prSet presAssocID="{729C6FDE-CFF2-CB45-9274-64CD40255ED3}" presName="space" presStyleCnt="0"/>
      <dgm:spPr/>
    </dgm:pt>
    <dgm:pt modelId="{FB7DCCA9-E9E7-A64B-BB5E-D3AE6DFE8E9F}" type="pres">
      <dgm:prSet presAssocID="{81BB5704-692E-844A-ADF3-B484C2FCCF8E}" presName="composite" presStyleCnt="0"/>
      <dgm:spPr/>
    </dgm:pt>
    <dgm:pt modelId="{0D057F3E-43C0-9C43-9D25-B29A6F06172C}" type="pres">
      <dgm:prSet presAssocID="{81BB5704-692E-844A-ADF3-B484C2FCCF8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4F949-252F-F646-B768-E4BCC42B4B44}" type="pres">
      <dgm:prSet presAssocID="{81BB5704-692E-844A-ADF3-B484C2FCCF8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B8F6F3-964B-4A44-AF20-1B21A28534C9}" type="presOf" srcId="{E1EFDD20-EFD6-3440-8D9C-2408195D8E8D}" destId="{5604F949-252F-F646-B768-E4BCC42B4B44}" srcOrd="0" destOrd="1" presId="urn:microsoft.com/office/officeart/2005/8/layout/hList1"/>
    <dgm:cxn modelId="{D85A7915-311D-C146-96EE-002CED5F09CB}" srcId="{1165C567-12C4-5648-B568-CAF34C911203}" destId="{C78DA1CB-6809-4348-A46B-E13C5F215B0F}" srcOrd="1" destOrd="0" parTransId="{4F67BF79-B7B7-E547-A37B-4100F0E28DD3}" sibTransId="{45649A28-20C8-D04D-88C5-40D89D760897}"/>
    <dgm:cxn modelId="{47BCA9C7-9394-DE49-8043-48E5704442F7}" srcId="{81BB5704-692E-844A-ADF3-B484C2FCCF8E}" destId="{CF041152-93C2-AE48-88FF-A801A43EEF39}" srcOrd="4" destOrd="0" parTransId="{FF79A759-DD36-2A4F-88F6-36F202F7399E}" sibTransId="{7924248F-154F-8E41-8D3B-48159C24653C}"/>
    <dgm:cxn modelId="{B8B40F8C-881E-284C-80FC-998D0AEB7542}" srcId="{81BB5704-692E-844A-ADF3-B484C2FCCF8E}" destId="{E1EFDD20-EFD6-3440-8D9C-2408195D8E8D}" srcOrd="1" destOrd="0" parTransId="{023A1A09-06FA-5547-8F64-AE85AE2C4653}" sibTransId="{229820E4-6E2C-9749-A7A9-C17798C2D7CC}"/>
    <dgm:cxn modelId="{6B9741DC-E570-1F4B-88BB-6862FFE79C49}" srcId="{81BB5704-692E-844A-ADF3-B484C2FCCF8E}" destId="{F535CB47-FDBF-9A46-AAF3-A9CBDA7A3E11}" srcOrd="3" destOrd="0" parTransId="{C0D4530B-9080-4241-9F21-06DD76E4A7E7}" sibTransId="{12095BED-DA3B-7643-80C4-755D298087C2}"/>
    <dgm:cxn modelId="{CA45FDB3-EDBD-F94C-8EBD-6B69600D289C}" type="presOf" srcId="{FDE5160F-A98B-1349-8D37-3A276C324251}" destId="{5604F949-252F-F646-B768-E4BCC42B4B44}" srcOrd="0" destOrd="2" presId="urn:microsoft.com/office/officeart/2005/8/layout/hList1"/>
    <dgm:cxn modelId="{426F2AB4-EF4F-E849-9F25-372087211E12}" srcId="{81BB5704-692E-844A-ADF3-B484C2FCCF8E}" destId="{F0B4CA3F-7C05-8F46-AF54-210344C88881}" srcOrd="0" destOrd="0" parTransId="{C6A32CD1-A0BA-B14D-941F-16934150B189}" sibTransId="{B06A4A04-C60F-3947-99CF-E8B7FC1BAE95}"/>
    <dgm:cxn modelId="{5E0B6B76-5328-134D-847A-9AC4F3F09946}" type="presOf" srcId="{E60EBCE2-D2AF-9E41-BBCE-FF2AD45EE19C}" destId="{5D45089B-63D1-D446-BFC8-5761475CE094}" srcOrd="0" destOrd="0" presId="urn:microsoft.com/office/officeart/2005/8/layout/hList1"/>
    <dgm:cxn modelId="{97C52EE4-A12B-C34A-BFAF-2E6F5292C124}" type="presOf" srcId="{2957CE3D-463E-0147-B68D-1DEAF4842BD4}" destId="{F3FB4EE4-3F0D-404D-9822-E7A7FC528425}" srcOrd="0" destOrd="1" presId="urn:microsoft.com/office/officeart/2005/8/layout/hList1"/>
    <dgm:cxn modelId="{63E857B9-64F0-694F-93B5-D48AB228E41A}" type="presOf" srcId="{CF041152-93C2-AE48-88FF-A801A43EEF39}" destId="{5604F949-252F-F646-B768-E4BCC42B4B44}" srcOrd="0" destOrd="4" presId="urn:microsoft.com/office/officeart/2005/8/layout/hList1"/>
    <dgm:cxn modelId="{86420E29-2211-3541-BF94-083F68EE6885}" type="presOf" srcId="{81BB5704-692E-844A-ADF3-B484C2FCCF8E}" destId="{0D057F3E-43C0-9C43-9D25-B29A6F06172C}" srcOrd="0" destOrd="0" presId="urn:microsoft.com/office/officeart/2005/8/layout/hList1"/>
    <dgm:cxn modelId="{F00C3D83-B89D-4343-8D35-D515C41131BA}" srcId="{E60EBCE2-D2AF-9E41-BBCE-FF2AD45EE19C}" destId="{81BB5704-692E-844A-ADF3-B484C2FCCF8E}" srcOrd="1" destOrd="0" parTransId="{6E75DADE-81BA-C649-A73F-87111C75C350}" sibTransId="{07C9033F-5F32-C140-B7AF-D7E55AAB5D5E}"/>
    <dgm:cxn modelId="{0F258CEF-A4C0-4E44-A035-31BCAA8E22C2}" type="presOf" srcId="{525BC021-F470-AA48-A7EC-1D674C829C12}" destId="{7E741B86-F6E1-D249-BB22-562AF835E518}" srcOrd="0" destOrd="0" presId="urn:microsoft.com/office/officeart/2005/8/layout/hList1"/>
    <dgm:cxn modelId="{ABD2B40F-758A-F64F-A4FD-25651599A69D}" srcId="{E60EBCE2-D2AF-9E41-BBCE-FF2AD45EE19C}" destId="{525BC021-F470-AA48-A7EC-1D674C829C12}" srcOrd="0" destOrd="0" parTransId="{FC340ACF-3A2C-6E4D-8FCF-60C9BEF9538C}" sibTransId="{729C6FDE-CFF2-CB45-9274-64CD40255ED3}"/>
    <dgm:cxn modelId="{F0D28D6A-C1F4-304C-8434-CE839DAC8C24}" type="presOf" srcId="{C78DA1CB-6809-4348-A46B-E13C5F215B0F}" destId="{F3FB4EE4-3F0D-404D-9822-E7A7FC528425}" srcOrd="0" destOrd="2" presId="urn:microsoft.com/office/officeart/2005/8/layout/hList1"/>
    <dgm:cxn modelId="{2D42448B-3DD2-2C4D-B53A-D8AD313827A5}" srcId="{525BC021-F470-AA48-A7EC-1D674C829C12}" destId="{1165C567-12C4-5648-B568-CAF34C911203}" srcOrd="0" destOrd="0" parTransId="{3A61F13D-4F24-274E-A6B2-CB5B5836FA6C}" sibTransId="{15C640EB-95D5-6644-B4A7-2C3272B969EB}"/>
    <dgm:cxn modelId="{132727F0-8AD1-3944-9CF2-4BB7077F48E9}" type="presOf" srcId="{F0B4CA3F-7C05-8F46-AF54-210344C88881}" destId="{5604F949-252F-F646-B768-E4BCC42B4B44}" srcOrd="0" destOrd="0" presId="urn:microsoft.com/office/officeart/2005/8/layout/hList1"/>
    <dgm:cxn modelId="{2345A444-394D-E146-B4B7-29CFD7A4471C}" type="presOf" srcId="{F535CB47-FDBF-9A46-AAF3-A9CBDA7A3E11}" destId="{5604F949-252F-F646-B768-E4BCC42B4B44}" srcOrd="0" destOrd="3" presId="urn:microsoft.com/office/officeart/2005/8/layout/hList1"/>
    <dgm:cxn modelId="{5EBDD7F9-A87A-294A-A511-1CD6FCCFCA1B}" type="presOf" srcId="{1165C567-12C4-5648-B568-CAF34C911203}" destId="{F3FB4EE4-3F0D-404D-9822-E7A7FC528425}" srcOrd="0" destOrd="0" presId="urn:microsoft.com/office/officeart/2005/8/layout/hList1"/>
    <dgm:cxn modelId="{4D741FD1-5E12-284B-8DEB-77BA1231501F}" srcId="{81BB5704-692E-844A-ADF3-B484C2FCCF8E}" destId="{FDE5160F-A98B-1349-8D37-3A276C324251}" srcOrd="2" destOrd="0" parTransId="{60576C80-6566-CA4A-B60B-81AE79103035}" sibTransId="{3A7F5482-A04B-7445-9982-2D191D503B0F}"/>
    <dgm:cxn modelId="{AE40E0CE-5C47-E449-BAD6-4B0BFCDC0D09}" srcId="{1165C567-12C4-5648-B568-CAF34C911203}" destId="{2957CE3D-463E-0147-B68D-1DEAF4842BD4}" srcOrd="0" destOrd="0" parTransId="{987DDF9E-3128-A34D-BCD5-59FC947FA6B5}" sibTransId="{EB164D96-2FD0-B240-A9DB-5B1AEBFBBA09}"/>
    <dgm:cxn modelId="{27F34067-8518-8747-8477-1929E1A16ADD}" type="presParOf" srcId="{5D45089B-63D1-D446-BFC8-5761475CE094}" destId="{A2221FC2-5414-404E-B6BF-C467C8902325}" srcOrd="0" destOrd="0" presId="urn:microsoft.com/office/officeart/2005/8/layout/hList1"/>
    <dgm:cxn modelId="{E57E7D22-259A-0D48-AB62-6C4C2587922F}" type="presParOf" srcId="{A2221FC2-5414-404E-B6BF-C467C8902325}" destId="{7E741B86-F6E1-D249-BB22-562AF835E518}" srcOrd="0" destOrd="0" presId="urn:microsoft.com/office/officeart/2005/8/layout/hList1"/>
    <dgm:cxn modelId="{3E0B6ACC-DE79-1E4E-B0BC-FD0FE736A58A}" type="presParOf" srcId="{A2221FC2-5414-404E-B6BF-C467C8902325}" destId="{F3FB4EE4-3F0D-404D-9822-E7A7FC528425}" srcOrd="1" destOrd="0" presId="urn:microsoft.com/office/officeart/2005/8/layout/hList1"/>
    <dgm:cxn modelId="{80B917F1-C545-C748-8865-A2702F37C942}" type="presParOf" srcId="{5D45089B-63D1-D446-BFC8-5761475CE094}" destId="{A5A7760C-5EB9-3A45-9F54-3036B7BC1307}" srcOrd="1" destOrd="0" presId="urn:microsoft.com/office/officeart/2005/8/layout/hList1"/>
    <dgm:cxn modelId="{EAA06242-BF01-FB4E-B63B-7EE90A646955}" type="presParOf" srcId="{5D45089B-63D1-D446-BFC8-5761475CE094}" destId="{FB7DCCA9-E9E7-A64B-BB5E-D3AE6DFE8E9F}" srcOrd="2" destOrd="0" presId="urn:microsoft.com/office/officeart/2005/8/layout/hList1"/>
    <dgm:cxn modelId="{5F0CDD9B-EA73-F34F-858A-F45859C3FF2C}" type="presParOf" srcId="{FB7DCCA9-E9E7-A64B-BB5E-D3AE6DFE8E9F}" destId="{0D057F3E-43C0-9C43-9D25-B29A6F06172C}" srcOrd="0" destOrd="0" presId="urn:microsoft.com/office/officeart/2005/8/layout/hList1"/>
    <dgm:cxn modelId="{A2B2D3FB-56DB-1F4D-A90F-EEE9D24C8380}" type="presParOf" srcId="{FB7DCCA9-E9E7-A64B-BB5E-D3AE6DFE8E9F}" destId="{5604F949-252F-F646-B768-E4BCC42B4B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2A7D97-3CDB-BC4E-9492-B4A600F69DF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FFF66B-A5DF-9343-A88D-B7BFA49B9AFD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Desarrolladores</a:t>
          </a:r>
          <a:r>
            <a:rPr lang="es-ES_tradnl" dirty="0" smtClean="0"/>
            <a:t> </a:t>
          </a:r>
          <a:endParaRPr lang="es-ES_tradnl" dirty="0"/>
        </a:p>
      </dgm:t>
    </dgm:pt>
    <dgm:pt modelId="{4C3C5943-975F-AF47-B4F0-E254CD6010E7}" type="parTrans" cxnId="{16EF901D-9A40-3045-B583-0C3CEA27FED9}">
      <dgm:prSet/>
      <dgm:spPr/>
      <dgm:t>
        <a:bodyPr/>
        <a:lstStyle/>
        <a:p>
          <a:endParaRPr lang="es-ES"/>
        </a:p>
      </dgm:t>
    </dgm:pt>
    <dgm:pt modelId="{10654BC8-9282-B143-B5AF-8BC02EE90EE2}" type="sibTrans" cxnId="{16EF901D-9A40-3045-B583-0C3CEA27FED9}">
      <dgm:prSet/>
      <dgm:spPr/>
      <dgm:t>
        <a:bodyPr/>
        <a:lstStyle/>
        <a:p>
          <a:endParaRPr lang="es-ES"/>
        </a:p>
      </dgm:t>
    </dgm:pt>
    <dgm:pt modelId="{26F90E6B-1DA0-CB47-B28D-116058C9014F}">
      <dgm:prSet/>
      <dgm:spPr/>
      <dgm:t>
        <a:bodyPr/>
        <a:lstStyle/>
        <a:p>
          <a:pPr rtl="0"/>
          <a:r>
            <a:rPr lang="es-ES_tradnl" dirty="0" smtClean="0"/>
            <a:t>Selección de perfil adecuado</a:t>
          </a:r>
          <a:endParaRPr lang="es-ES_tradnl" dirty="0"/>
        </a:p>
      </dgm:t>
    </dgm:pt>
    <dgm:pt modelId="{C4941551-66D7-1846-A653-88F22553E81B}" type="parTrans" cxnId="{DD3FC53B-67DA-7A4B-937E-B7B15C383062}">
      <dgm:prSet/>
      <dgm:spPr/>
      <dgm:t>
        <a:bodyPr/>
        <a:lstStyle/>
        <a:p>
          <a:endParaRPr lang="es-ES"/>
        </a:p>
      </dgm:t>
    </dgm:pt>
    <dgm:pt modelId="{4E3160FB-3349-C343-95D5-695D9EE0C13D}" type="sibTrans" cxnId="{DD3FC53B-67DA-7A4B-937E-B7B15C383062}">
      <dgm:prSet/>
      <dgm:spPr/>
      <dgm:t>
        <a:bodyPr/>
        <a:lstStyle/>
        <a:p>
          <a:endParaRPr lang="es-ES"/>
        </a:p>
      </dgm:t>
    </dgm:pt>
    <dgm:pt modelId="{1214D58D-DB87-DE4E-BADF-2E6774124BBA}">
      <dgm:prSet/>
      <dgm:spPr/>
      <dgm:t>
        <a:bodyPr/>
        <a:lstStyle/>
        <a:p>
          <a:pPr rtl="0"/>
          <a:r>
            <a:rPr lang="es-ES_tradnl" dirty="0" smtClean="0"/>
            <a:t>Control del trabajo realizado</a:t>
          </a:r>
          <a:endParaRPr lang="es-ES_tradnl" dirty="0"/>
        </a:p>
      </dgm:t>
    </dgm:pt>
    <dgm:pt modelId="{C7B369B7-F299-F748-BA73-7B64E33881C4}" type="parTrans" cxnId="{746EE766-AD1B-1E4E-83B5-1C1A1201E5C2}">
      <dgm:prSet/>
      <dgm:spPr/>
      <dgm:t>
        <a:bodyPr/>
        <a:lstStyle/>
        <a:p>
          <a:endParaRPr lang="es-ES"/>
        </a:p>
      </dgm:t>
    </dgm:pt>
    <dgm:pt modelId="{B1ABB425-6068-3E45-963D-0FA44A6D3FEC}" type="sibTrans" cxnId="{746EE766-AD1B-1E4E-83B5-1C1A1201E5C2}">
      <dgm:prSet/>
      <dgm:spPr/>
      <dgm:t>
        <a:bodyPr/>
        <a:lstStyle/>
        <a:p>
          <a:endParaRPr lang="es-ES"/>
        </a:p>
      </dgm:t>
    </dgm:pt>
    <dgm:pt modelId="{DF4A0CBD-EC98-3D47-9056-344E877C574E}">
      <dgm:prSet/>
      <dgm:spPr/>
      <dgm:t>
        <a:bodyPr/>
        <a:lstStyle/>
        <a:p>
          <a:pPr rtl="0"/>
          <a:r>
            <a:rPr lang="es-ES_tradnl" dirty="0" smtClean="0"/>
            <a:t>Control de horas de trabajo</a:t>
          </a:r>
          <a:endParaRPr lang="es-ES_tradnl" dirty="0"/>
        </a:p>
      </dgm:t>
    </dgm:pt>
    <dgm:pt modelId="{35DE74C8-A5F4-3A44-9E3E-9B9FDD7BD078}" type="parTrans" cxnId="{106DA85A-344A-9345-9BAF-6172F5916F3F}">
      <dgm:prSet/>
      <dgm:spPr/>
      <dgm:t>
        <a:bodyPr/>
        <a:lstStyle/>
        <a:p>
          <a:endParaRPr lang="es-ES"/>
        </a:p>
      </dgm:t>
    </dgm:pt>
    <dgm:pt modelId="{6CC9E553-E2E7-FB49-A9D6-1C6B4E963DA2}" type="sibTrans" cxnId="{106DA85A-344A-9345-9BAF-6172F5916F3F}">
      <dgm:prSet/>
      <dgm:spPr/>
      <dgm:t>
        <a:bodyPr/>
        <a:lstStyle/>
        <a:p>
          <a:endParaRPr lang="es-ES"/>
        </a:p>
      </dgm:t>
    </dgm:pt>
    <dgm:pt modelId="{A1299FAC-8257-334B-A55A-10CA51187C1D}">
      <dgm:prSet/>
      <dgm:spPr/>
      <dgm:t>
        <a:bodyPr/>
        <a:lstStyle/>
        <a:p>
          <a:pPr rtl="0"/>
          <a:r>
            <a:rPr lang="es-ES_tradnl" dirty="0" smtClean="0"/>
            <a:t>Estímulos y recompensas</a:t>
          </a:r>
          <a:endParaRPr lang="es-ES_tradnl" dirty="0"/>
        </a:p>
      </dgm:t>
    </dgm:pt>
    <dgm:pt modelId="{D4A06423-D490-BC43-B796-7F101E28BF6A}" type="parTrans" cxnId="{159E9036-02D0-784B-BD95-5F08CD4329CC}">
      <dgm:prSet/>
      <dgm:spPr/>
      <dgm:t>
        <a:bodyPr/>
        <a:lstStyle/>
        <a:p>
          <a:endParaRPr lang="es-ES"/>
        </a:p>
      </dgm:t>
    </dgm:pt>
    <dgm:pt modelId="{4B42F8AB-F157-474E-AB2C-8706DA7FFD10}" type="sibTrans" cxnId="{159E9036-02D0-784B-BD95-5F08CD4329CC}">
      <dgm:prSet/>
      <dgm:spPr/>
      <dgm:t>
        <a:bodyPr/>
        <a:lstStyle/>
        <a:p>
          <a:endParaRPr lang="es-ES"/>
        </a:p>
      </dgm:t>
    </dgm:pt>
    <dgm:pt modelId="{008490A2-6223-304F-93FC-1587A444765A}">
      <dgm:prSet/>
      <dgm:spPr>
        <a:solidFill>
          <a:srgbClr val="D99694"/>
        </a:solidFill>
      </dgm:spPr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Problemas</a:t>
          </a:r>
          <a:endParaRPr lang="es-ES_tradnl" dirty="0"/>
        </a:p>
      </dgm:t>
    </dgm:pt>
    <dgm:pt modelId="{2F00E897-567D-A94C-9E27-E38D152B0232}" type="parTrans" cxnId="{8F174D5E-DE6C-C64D-B986-2EC9EBB385FB}">
      <dgm:prSet/>
      <dgm:spPr/>
      <dgm:t>
        <a:bodyPr/>
        <a:lstStyle/>
        <a:p>
          <a:endParaRPr lang="es-ES"/>
        </a:p>
      </dgm:t>
    </dgm:pt>
    <dgm:pt modelId="{3BFF56B6-8BAE-124E-B8BC-EFE0AA6A7C8A}" type="sibTrans" cxnId="{8F174D5E-DE6C-C64D-B986-2EC9EBB385FB}">
      <dgm:prSet/>
      <dgm:spPr/>
      <dgm:t>
        <a:bodyPr/>
        <a:lstStyle/>
        <a:p>
          <a:endParaRPr lang="es-ES"/>
        </a:p>
      </dgm:t>
    </dgm:pt>
    <dgm:pt modelId="{DE12C7D6-DF3C-4447-9C17-91E2FC9763B7}">
      <dgm:prSet/>
      <dgm:spPr/>
      <dgm:t>
        <a:bodyPr/>
        <a:lstStyle/>
        <a:p>
          <a:pPr rtl="0"/>
          <a:r>
            <a:rPr lang="es-ES_tradnl" dirty="0" smtClean="0"/>
            <a:t>Bajo rendimiento y cumplimiento de tareas</a:t>
          </a:r>
          <a:endParaRPr lang="es-ES_tradnl" dirty="0"/>
        </a:p>
      </dgm:t>
    </dgm:pt>
    <dgm:pt modelId="{1D1DF8CA-530F-9642-896A-F5ADD5B7B34F}" type="parTrans" cxnId="{D3D7F459-A711-3A43-8B62-48F388414A8D}">
      <dgm:prSet/>
      <dgm:spPr/>
      <dgm:t>
        <a:bodyPr/>
        <a:lstStyle/>
        <a:p>
          <a:endParaRPr lang="es-ES"/>
        </a:p>
      </dgm:t>
    </dgm:pt>
    <dgm:pt modelId="{0D399C6F-CDFF-6845-9541-074D566FC7E5}" type="sibTrans" cxnId="{D3D7F459-A711-3A43-8B62-48F388414A8D}">
      <dgm:prSet/>
      <dgm:spPr/>
      <dgm:t>
        <a:bodyPr/>
        <a:lstStyle/>
        <a:p>
          <a:endParaRPr lang="es-ES"/>
        </a:p>
      </dgm:t>
    </dgm:pt>
    <dgm:pt modelId="{E07FECB8-41AB-A943-A345-5AA6EB6BAC52}">
      <dgm:prSet/>
      <dgm:spPr/>
      <dgm:t>
        <a:bodyPr/>
        <a:lstStyle/>
        <a:p>
          <a:pPr rtl="0"/>
          <a:r>
            <a:rPr lang="es-ES_tradnl" dirty="0" smtClean="0"/>
            <a:t>Extensión de horas antes de las entregas</a:t>
          </a:r>
          <a:endParaRPr lang="es-ES_tradnl" dirty="0"/>
        </a:p>
      </dgm:t>
    </dgm:pt>
    <dgm:pt modelId="{8B338F52-CEC4-A04D-B1F4-1C0EF52267DB}" type="parTrans" cxnId="{C7B62E3A-2844-E241-89D7-B869433082E9}">
      <dgm:prSet/>
      <dgm:spPr/>
      <dgm:t>
        <a:bodyPr/>
        <a:lstStyle/>
        <a:p>
          <a:endParaRPr lang="es-ES"/>
        </a:p>
      </dgm:t>
    </dgm:pt>
    <dgm:pt modelId="{AE49F616-ABDF-1442-8BDA-90C80E24C40E}" type="sibTrans" cxnId="{C7B62E3A-2844-E241-89D7-B869433082E9}">
      <dgm:prSet/>
      <dgm:spPr/>
      <dgm:t>
        <a:bodyPr/>
        <a:lstStyle/>
        <a:p>
          <a:endParaRPr lang="es-ES"/>
        </a:p>
      </dgm:t>
    </dgm:pt>
    <dgm:pt modelId="{57AF8967-7C41-9443-BB59-7946789BB4D4}">
      <dgm:prSet/>
      <dgm:spPr/>
      <dgm:t>
        <a:bodyPr/>
        <a:lstStyle/>
        <a:p>
          <a:pPr rtl="0"/>
          <a:r>
            <a:rPr lang="es-ES_tradnl" dirty="0" smtClean="0"/>
            <a:t>Deserción de los desarrolladores.</a:t>
          </a:r>
          <a:endParaRPr lang="es-ES_tradnl" dirty="0"/>
        </a:p>
      </dgm:t>
    </dgm:pt>
    <dgm:pt modelId="{9B154110-7CEC-924C-BA58-AB945DDA1525}" type="parTrans" cxnId="{37E2F69D-010C-EC40-B664-CD754044CD1F}">
      <dgm:prSet/>
      <dgm:spPr/>
      <dgm:t>
        <a:bodyPr/>
        <a:lstStyle/>
        <a:p>
          <a:endParaRPr lang="es-ES"/>
        </a:p>
      </dgm:t>
    </dgm:pt>
    <dgm:pt modelId="{FCFCEE84-EECE-384C-8DD7-FAA204F63E7D}" type="sibTrans" cxnId="{37E2F69D-010C-EC40-B664-CD754044CD1F}">
      <dgm:prSet/>
      <dgm:spPr/>
      <dgm:t>
        <a:bodyPr/>
        <a:lstStyle/>
        <a:p>
          <a:endParaRPr lang="es-ES"/>
        </a:p>
      </dgm:t>
    </dgm:pt>
    <dgm:pt modelId="{64568E53-B94E-8248-845A-6DC79E420DD1}">
      <dgm:prSet/>
      <dgm:spPr/>
      <dgm:t>
        <a:bodyPr/>
        <a:lstStyle/>
        <a:p>
          <a:pPr rtl="0"/>
          <a:r>
            <a:rPr lang="es-ES_tradnl" dirty="0" smtClean="0"/>
            <a:t>Retrasos en entregas</a:t>
          </a:r>
          <a:endParaRPr lang="es-ES_tradnl" dirty="0"/>
        </a:p>
      </dgm:t>
    </dgm:pt>
    <dgm:pt modelId="{84A5C22B-8908-C24C-847C-24492168A77F}" type="parTrans" cxnId="{BEA0FAEB-D300-A14C-9C39-46365F000BC5}">
      <dgm:prSet/>
      <dgm:spPr/>
      <dgm:t>
        <a:bodyPr/>
        <a:lstStyle/>
        <a:p>
          <a:endParaRPr lang="es-ES"/>
        </a:p>
      </dgm:t>
    </dgm:pt>
    <dgm:pt modelId="{900764E9-EAB9-5A46-863F-E1A8096B56F0}" type="sibTrans" cxnId="{BEA0FAEB-D300-A14C-9C39-46365F000BC5}">
      <dgm:prSet/>
      <dgm:spPr/>
      <dgm:t>
        <a:bodyPr/>
        <a:lstStyle/>
        <a:p>
          <a:endParaRPr lang="es-ES"/>
        </a:p>
      </dgm:t>
    </dgm:pt>
    <dgm:pt modelId="{3478FD64-5403-4143-BEEA-D1FE165C93E6}">
      <dgm:prSet/>
      <dgm:spPr/>
      <dgm:t>
        <a:bodyPr/>
        <a:lstStyle/>
        <a:p>
          <a:pPr rtl="0"/>
          <a:r>
            <a:rPr lang="es-ES_tradnl" dirty="0" smtClean="0"/>
            <a:t>Compromete mayores horas para integrar un nuevo desarrollador</a:t>
          </a:r>
          <a:endParaRPr lang="es-ES_tradnl" dirty="0"/>
        </a:p>
      </dgm:t>
    </dgm:pt>
    <dgm:pt modelId="{E37040DD-CAFD-404D-98FC-B6844E053052}" type="parTrans" cxnId="{8574D4DA-C181-AF44-A869-ED138F076849}">
      <dgm:prSet/>
      <dgm:spPr/>
      <dgm:t>
        <a:bodyPr/>
        <a:lstStyle/>
        <a:p>
          <a:endParaRPr lang="es-ES"/>
        </a:p>
      </dgm:t>
    </dgm:pt>
    <dgm:pt modelId="{B1FE6EBD-0B62-9749-AEA2-9DA685590CAE}" type="sibTrans" cxnId="{8574D4DA-C181-AF44-A869-ED138F076849}">
      <dgm:prSet/>
      <dgm:spPr/>
      <dgm:t>
        <a:bodyPr/>
        <a:lstStyle/>
        <a:p>
          <a:endParaRPr lang="es-ES"/>
        </a:p>
      </dgm:t>
    </dgm:pt>
    <dgm:pt modelId="{F3D0C37C-D627-CF4D-93BF-0951D690AD3B}" type="pres">
      <dgm:prSet presAssocID="{5B2A7D97-3CDB-BC4E-9492-B4A600F69D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CBBB78-87D3-B042-8C93-D88A125B4F84}" type="pres">
      <dgm:prSet presAssocID="{C7FFF66B-A5DF-9343-A88D-B7BFA49B9AFD}" presName="composite" presStyleCnt="0"/>
      <dgm:spPr/>
    </dgm:pt>
    <dgm:pt modelId="{37C004D3-F5FE-0749-AD68-49348DEC6FDD}" type="pres">
      <dgm:prSet presAssocID="{C7FFF66B-A5DF-9343-A88D-B7BFA49B9AF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9136E-1611-794F-9FBB-C277E9598B69}" type="pres">
      <dgm:prSet presAssocID="{C7FFF66B-A5DF-9343-A88D-B7BFA49B9AF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A7E553-8B9A-4347-B4F3-8DB4540AD192}" type="pres">
      <dgm:prSet presAssocID="{10654BC8-9282-B143-B5AF-8BC02EE90EE2}" presName="space" presStyleCnt="0"/>
      <dgm:spPr/>
    </dgm:pt>
    <dgm:pt modelId="{E6FD23E3-B9EE-354A-A99C-533C662CFF50}" type="pres">
      <dgm:prSet presAssocID="{008490A2-6223-304F-93FC-1587A444765A}" presName="composite" presStyleCnt="0"/>
      <dgm:spPr/>
    </dgm:pt>
    <dgm:pt modelId="{49FB8562-5204-2342-9599-1DAC6EC8C7B3}" type="pres">
      <dgm:prSet presAssocID="{008490A2-6223-304F-93FC-1587A444765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83F005-D13C-B142-9941-BAAF5C4E114A}" type="pres">
      <dgm:prSet presAssocID="{008490A2-6223-304F-93FC-1587A444765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E2F69D-010C-EC40-B664-CD754044CD1F}" srcId="{008490A2-6223-304F-93FC-1587A444765A}" destId="{57AF8967-7C41-9443-BB59-7946789BB4D4}" srcOrd="2" destOrd="0" parTransId="{9B154110-7CEC-924C-BA58-AB945DDA1525}" sibTransId="{FCFCEE84-EECE-384C-8DD7-FAA204F63E7D}"/>
    <dgm:cxn modelId="{FE59D7D9-2F8A-D844-9958-5D1EEA92DB59}" type="presOf" srcId="{DE12C7D6-DF3C-4447-9C17-91E2FC9763B7}" destId="{9D83F005-D13C-B142-9941-BAAF5C4E114A}" srcOrd="0" destOrd="0" presId="urn:microsoft.com/office/officeart/2005/8/layout/hList1"/>
    <dgm:cxn modelId="{810452C2-6965-FF41-8EE3-AC26B50254B2}" type="presOf" srcId="{E07FECB8-41AB-A943-A345-5AA6EB6BAC52}" destId="{9D83F005-D13C-B142-9941-BAAF5C4E114A}" srcOrd="0" destOrd="1" presId="urn:microsoft.com/office/officeart/2005/8/layout/hList1"/>
    <dgm:cxn modelId="{C7B62E3A-2844-E241-89D7-B869433082E9}" srcId="{008490A2-6223-304F-93FC-1587A444765A}" destId="{E07FECB8-41AB-A943-A345-5AA6EB6BAC52}" srcOrd="1" destOrd="0" parTransId="{8B338F52-CEC4-A04D-B1F4-1C0EF52267DB}" sibTransId="{AE49F616-ABDF-1442-8BDA-90C80E24C40E}"/>
    <dgm:cxn modelId="{16EF901D-9A40-3045-B583-0C3CEA27FED9}" srcId="{5B2A7D97-3CDB-BC4E-9492-B4A600F69DF5}" destId="{C7FFF66B-A5DF-9343-A88D-B7BFA49B9AFD}" srcOrd="0" destOrd="0" parTransId="{4C3C5943-975F-AF47-B4F0-E254CD6010E7}" sibTransId="{10654BC8-9282-B143-B5AF-8BC02EE90EE2}"/>
    <dgm:cxn modelId="{8F174D5E-DE6C-C64D-B986-2EC9EBB385FB}" srcId="{5B2A7D97-3CDB-BC4E-9492-B4A600F69DF5}" destId="{008490A2-6223-304F-93FC-1587A444765A}" srcOrd="1" destOrd="0" parTransId="{2F00E897-567D-A94C-9E27-E38D152B0232}" sibTransId="{3BFF56B6-8BAE-124E-B8BC-EFE0AA6A7C8A}"/>
    <dgm:cxn modelId="{0F537F33-846C-404E-AA12-AE71241C104F}" type="presOf" srcId="{64568E53-B94E-8248-845A-6DC79E420DD1}" destId="{9D83F005-D13C-B142-9941-BAAF5C4E114A}" srcOrd="0" destOrd="3" presId="urn:microsoft.com/office/officeart/2005/8/layout/hList1"/>
    <dgm:cxn modelId="{8574D4DA-C181-AF44-A869-ED138F076849}" srcId="{57AF8967-7C41-9443-BB59-7946789BB4D4}" destId="{3478FD64-5403-4143-BEEA-D1FE165C93E6}" srcOrd="1" destOrd="0" parTransId="{E37040DD-CAFD-404D-98FC-B6844E053052}" sibTransId="{B1FE6EBD-0B62-9749-AEA2-9DA685590CAE}"/>
    <dgm:cxn modelId="{746EE766-AD1B-1E4E-83B5-1C1A1201E5C2}" srcId="{C7FFF66B-A5DF-9343-A88D-B7BFA49B9AFD}" destId="{1214D58D-DB87-DE4E-BADF-2E6774124BBA}" srcOrd="1" destOrd="0" parTransId="{C7B369B7-F299-F748-BA73-7B64E33881C4}" sibTransId="{B1ABB425-6068-3E45-963D-0FA44A6D3FEC}"/>
    <dgm:cxn modelId="{EABFF367-DA27-9949-9B1C-C5589EDBE001}" type="presOf" srcId="{DF4A0CBD-EC98-3D47-9056-344E877C574E}" destId="{1709136E-1611-794F-9FBB-C277E9598B69}" srcOrd="0" destOrd="2" presId="urn:microsoft.com/office/officeart/2005/8/layout/hList1"/>
    <dgm:cxn modelId="{159E9036-02D0-784B-BD95-5F08CD4329CC}" srcId="{C7FFF66B-A5DF-9343-A88D-B7BFA49B9AFD}" destId="{A1299FAC-8257-334B-A55A-10CA51187C1D}" srcOrd="3" destOrd="0" parTransId="{D4A06423-D490-BC43-B796-7F101E28BF6A}" sibTransId="{4B42F8AB-F157-474E-AB2C-8706DA7FFD10}"/>
    <dgm:cxn modelId="{3652D823-723A-A545-A868-5B71C2E1F3C7}" type="presOf" srcId="{3478FD64-5403-4143-BEEA-D1FE165C93E6}" destId="{9D83F005-D13C-B142-9941-BAAF5C4E114A}" srcOrd="0" destOrd="4" presId="urn:microsoft.com/office/officeart/2005/8/layout/hList1"/>
    <dgm:cxn modelId="{BEA0FAEB-D300-A14C-9C39-46365F000BC5}" srcId="{57AF8967-7C41-9443-BB59-7946789BB4D4}" destId="{64568E53-B94E-8248-845A-6DC79E420DD1}" srcOrd="0" destOrd="0" parTransId="{84A5C22B-8908-C24C-847C-24492168A77F}" sibTransId="{900764E9-EAB9-5A46-863F-E1A8096B56F0}"/>
    <dgm:cxn modelId="{106DA85A-344A-9345-9BAF-6172F5916F3F}" srcId="{C7FFF66B-A5DF-9343-A88D-B7BFA49B9AFD}" destId="{DF4A0CBD-EC98-3D47-9056-344E877C574E}" srcOrd="2" destOrd="0" parTransId="{35DE74C8-A5F4-3A44-9E3E-9B9FDD7BD078}" sibTransId="{6CC9E553-E2E7-FB49-A9D6-1C6B4E963DA2}"/>
    <dgm:cxn modelId="{B03E40E8-9CD8-B64E-A8E6-31E27A74DCC4}" type="presOf" srcId="{C7FFF66B-A5DF-9343-A88D-B7BFA49B9AFD}" destId="{37C004D3-F5FE-0749-AD68-49348DEC6FDD}" srcOrd="0" destOrd="0" presId="urn:microsoft.com/office/officeart/2005/8/layout/hList1"/>
    <dgm:cxn modelId="{D3D7F459-A711-3A43-8B62-48F388414A8D}" srcId="{008490A2-6223-304F-93FC-1587A444765A}" destId="{DE12C7D6-DF3C-4447-9C17-91E2FC9763B7}" srcOrd="0" destOrd="0" parTransId="{1D1DF8CA-530F-9642-896A-F5ADD5B7B34F}" sibTransId="{0D399C6F-CDFF-6845-9541-074D566FC7E5}"/>
    <dgm:cxn modelId="{111ED6FA-A650-A249-8AED-D88FDD7E373C}" type="presOf" srcId="{008490A2-6223-304F-93FC-1587A444765A}" destId="{49FB8562-5204-2342-9599-1DAC6EC8C7B3}" srcOrd="0" destOrd="0" presId="urn:microsoft.com/office/officeart/2005/8/layout/hList1"/>
    <dgm:cxn modelId="{CE44762B-614A-8946-9487-C54A0363DB7B}" type="presOf" srcId="{57AF8967-7C41-9443-BB59-7946789BB4D4}" destId="{9D83F005-D13C-B142-9941-BAAF5C4E114A}" srcOrd="0" destOrd="2" presId="urn:microsoft.com/office/officeart/2005/8/layout/hList1"/>
    <dgm:cxn modelId="{BF3D2D6E-8BE4-8B4E-9769-6EA54EF28218}" type="presOf" srcId="{5B2A7D97-3CDB-BC4E-9492-B4A600F69DF5}" destId="{F3D0C37C-D627-CF4D-93BF-0951D690AD3B}" srcOrd="0" destOrd="0" presId="urn:microsoft.com/office/officeart/2005/8/layout/hList1"/>
    <dgm:cxn modelId="{BE370026-AC6B-0F4E-9114-0C785AE41557}" type="presOf" srcId="{1214D58D-DB87-DE4E-BADF-2E6774124BBA}" destId="{1709136E-1611-794F-9FBB-C277E9598B69}" srcOrd="0" destOrd="1" presId="urn:microsoft.com/office/officeart/2005/8/layout/hList1"/>
    <dgm:cxn modelId="{6DE0BF37-4447-8341-9600-863415D8A9FE}" type="presOf" srcId="{26F90E6B-1DA0-CB47-B28D-116058C9014F}" destId="{1709136E-1611-794F-9FBB-C277E9598B69}" srcOrd="0" destOrd="0" presId="urn:microsoft.com/office/officeart/2005/8/layout/hList1"/>
    <dgm:cxn modelId="{DD3FC53B-67DA-7A4B-937E-B7B15C383062}" srcId="{C7FFF66B-A5DF-9343-A88D-B7BFA49B9AFD}" destId="{26F90E6B-1DA0-CB47-B28D-116058C9014F}" srcOrd="0" destOrd="0" parTransId="{C4941551-66D7-1846-A653-88F22553E81B}" sibTransId="{4E3160FB-3349-C343-95D5-695D9EE0C13D}"/>
    <dgm:cxn modelId="{90C38B85-729D-864B-B8BB-A4B519DA923F}" type="presOf" srcId="{A1299FAC-8257-334B-A55A-10CA51187C1D}" destId="{1709136E-1611-794F-9FBB-C277E9598B69}" srcOrd="0" destOrd="3" presId="urn:microsoft.com/office/officeart/2005/8/layout/hList1"/>
    <dgm:cxn modelId="{4E4F14B5-C868-D849-9727-DC8E2E7E2358}" type="presParOf" srcId="{F3D0C37C-D627-CF4D-93BF-0951D690AD3B}" destId="{42CBBB78-87D3-B042-8C93-D88A125B4F84}" srcOrd="0" destOrd="0" presId="urn:microsoft.com/office/officeart/2005/8/layout/hList1"/>
    <dgm:cxn modelId="{258D1897-0505-7348-96DB-22A2A35A1CD0}" type="presParOf" srcId="{42CBBB78-87D3-B042-8C93-D88A125B4F84}" destId="{37C004D3-F5FE-0749-AD68-49348DEC6FDD}" srcOrd="0" destOrd="0" presId="urn:microsoft.com/office/officeart/2005/8/layout/hList1"/>
    <dgm:cxn modelId="{CCD5166D-78FB-7446-9C78-FDA9B1866948}" type="presParOf" srcId="{42CBBB78-87D3-B042-8C93-D88A125B4F84}" destId="{1709136E-1611-794F-9FBB-C277E9598B69}" srcOrd="1" destOrd="0" presId="urn:microsoft.com/office/officeart/2005/8/layout/hList1"/>
    <dgm:cxn modelId="{851976E1-12C1-5D4C-9860-83C94CC3EE1C}" type="presParOf" srcId="{F3D0C37C-D627-CF4D-93BF-0951D690AD3B}" destId="{FDA7E553-8B9A-4347-B4F3-8DB4540AD192}" srcOrd="1" destOrd="0" presId="urn:microsoft.com/office/officeart/2005/8/layout/hList1"/>
    <dgm:cxn modelId="{EAC85F02-39E4-6843-8A05-04081BA641F0}" type="presParOf" srcId="{F3D0C37C-D627-CF4D-93BF-0951D690AD3B}" destId="{E6FD23E3-B9EE-354A-A99C-533C662CFF50}" srcOrd="2" destOrd="0" presId="urn:microsoft.com/office/officeart/2005/8/layout/hList1"/>
    <dgm:cxn modelId="{B8ED3019-E64B-B94E-BD98-DE54B601641C}" type="presParOf" srcId="{E6FD23E3-B9EE-354A-A99C-533C662CFF50}" destId="{49FB8562-5204-2342-9599-1DAC6EC8C7B3}" srcOrd="0" destOrd="0" presId="urn:microsoft.com/office/officeart/2005/8/layout/hList1"/>
    <dgm:cxn modelId="{712853E2-FC78-9A49-A244-28B62CB03F83}" type="presParOf" srcId="{E6FD23E3-B9EE-354A-A99C-533C662CFF50}" destId="{9D83F005-D13C-B142-9941-BAAF5C4E11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956A-F0E2-D146-9FBB-1151C04C4BFF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2164D-6F6C-4F47-90F5-AA89A0C63D02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Grandes  7%</a:t>
          </a:r>
          <a:endParaRPr lang="es-ES" sz="3000" kern="1200" dirty="0"/>
        </a:p>
      </dsp:txBody>
      <dsp:txXfrm>
        <a:off x="2790161" y="455544"/>
        <a:ext cx="2547676" cy="868101"/>
      </dsp:txXfrm>
    </dsp:sp>
    <dsp:sp modelId="{12C94FB5-BA78-3042-AFEA-E6376C2B6519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Medianas 10%</a:t>
          </a:r>
          <a:endParaRPr lang="es-ES" sz="3000" kern="1200" dirty="0"/>
        </a:p>
      </dsp:txBody>
      <dsp:txXfrm>
        <a:off x="2790161" y="1537822"/>
        <a:ext cx="2547676" cy="868101"/>
      </dsp:txXfrm>
    </dsp:sp>
    <dsp:sp modelId="{F3C9D7A4-3CAD-A444-AC15-EC0E4B06DA1E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Pequeñas 20%</a:t>
          </a:r>
          <a:endParaRPr lang="es-ES" sz="3000" kern="1200" dirty="0"/>
        </a:p>
      </dsp:txBody>
      <dsp:txXfrm>
        <a:off x="2790161" y="2620101"/>
        <a:ext cx="2547676" cy="8681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0E3D1-9AA7-0C4D-BB30-DBC5B8367638}">
      <dsp:nvSpPr>
        <dsp:cNvPr id="0" name=""/>
        <dsp:cNvSpPr/>
      </dsp:nvSpPr>
      <dsp:spPr>
        <a:xfrm>
          <a:off x="3306904" y="534"/>
          <a:ext cx="1448739" cy="941680"/>
        </a:xfrm>
        <a:prstGeom prst="roundRect">
          <a:avLst/>
        </a:prstGeom>
        <a:solidFill>
          <a:schemeClr val="bg1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0000"/>
              </a:solidFill>
            </a:rPr>
            <a:t>Requerimientos</a:t>
          </a:r>
          <a:r>
            <a:rPr lang="es-ES" sz="1200" kern="1200" dirty="0" smtClean="0">
              <a:solidFill>
                <a:srgbClr val="000000"/>
              </a:solidFill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52873" y="46503"/>
        <a:ext cx="1356801" cy="849742"/>
      </dsp:txXfrm>
    </dsp:sp>
    <dsp:sp modelId="{F6409DCF-7DFA-D148-AF1B-E4CF1A007F8E}">
      <dsp:nvSpPr>
        <dsp:cNvPr id="0" name=""/>
        <dsp:cNvSpPr/>
      </dsp:nvSpPr>
      <dsp:spPr>
        <a:xfrm>
          <a:off x="1341934" y="471374"/>
          <a:ext cx="5378679" cy="5378679"/>
        </a:xfrm>
        <a:custGeom>
          <a:avLst/>
          <a:gdLst/>
          <a:ahLst/>
          <a:cxnLst/>
          <a:rect l="0" t="0" r="0" b="0"/>
          <a:pathLst>
            <a:path>
              <a:moveTo>
                <a:pt x="3423313" y="102095"/>
              </a:moveTo>
              <a:arcTo wR="2689339" hR="2689339" stAng="17150284" swAng="1257356"/>
            </a:path>
          </a:pathLst>
        </a:custGeom>
        <a:noFill/>
        <a:ln w="571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55D4C-3FF1-CB45-A5B9-5E77184550BC}">
      <dsp:nvSpPr>
        <dsp:cNvPr id="0" name=""/>
        <dsp:cNvSpPr/>
      </dsp:nvSpPr>
      <dsp:spPr>
        <a:xfrm>
          <a:off x="5409515" y="1013098"/>
          <a:ext cx="1448739" cy="941680"/>
        </a:xfrm>
        <a:prstGeom prst="roundRect">
          <a:avLst/>
        </a:prstGeom>
        <a:solidFill>
          <a:srgbClr val="FFFFFF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Gestión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5455484" y="1059067"/>
        <a:ext cx="1356801" cy="849742"/>
      </dsp:txXfrm>
    </dsp:sp>
    <dsp:sp modelId="{B27A88CC-389C-5049-A969-C6A2B991C9CE}">
      <dsp:nvSpPr>
        <dsp:cNvPr id="0" name=""/>
        <dsp:cNvSpPr/>
      </dsp:nvSpPr>
      <dsp:spPr>
        <a:xfrm>
          <a:off x="1341934" y="471374"/>
          <a:ext cx="5378679" cy="5378679"/>
        </a:xfrm>
        <a:custGeom>
          <a:avLst/>
          <a:gdLst/>
          <a:ahLst/>
          <a:cxnLst/>
          <a:rect l="0" t="0" r="0" b="0"/>
          <a:pathLst>
            <a:path>
              <a:moveTo>
                <a:pt x="5099224" y="1495603"/>
              </a:moveTo>
              <a:arcTo wR="2689339" hR="2689339" stAng="20018909" swAng="1726829"/>
            </a:path>
          </a:pathLst>
        </a:custGeom>
        <a:noFill/>
        <a:ln w="57150" cap="flat" cmpd="sng" algn="ctr">
          <a:solidFill>
            <a:srgbClr val="558ED5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EC170-A201-A24E-AE14-B2E5E516DC20}">
      <dsp:nvSpPr>
        <dsp:cNvPr id="0" name=""/>
        <dsp:cNvSpPr/>
      </dsp:nvSpPr>
      <dsp:spPr>
        <a:xfrm>
          <a:off x="5928817" y="3288308"/>
          <a:ext cx="1448739" cy="94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Clientes y Usuarios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5974786" y="3334277"/>
        <a:ext cx="1356801" cy="849742"/>
      </dsp:txXfrm>
    </dsp:sp>
    <dsp:sp modelId="{A6B017A9-7AA4-084C-AD5B-37FFC5F4E3E5}">
      <dsp:nvSpPr>
        <dsp:cNvPr id="0" name=""/>
        <dsp:cNvSpPr/>
      </dsp:nvSpPr>
      <dsp:spPr>
        <a:xfrm>
          <a:off x="1341934" y="471374"/>
          <a:ext cx="5378679" cy="5378679"/>
        </a:xfrm>
        <a:custGeom>
          <a:avLst/>
          <a:gdLst/>
          <a:ahLst/>
          <a:cxnLst/>
          <a:rect l="0" t="0" r="0" b="0"/>
          <a:pathLst>
            <a:path>
              <a:moveTo>
                <a:pt x="5152666" y="3768493"/>
              </a:moveTo>
              <a:arcTo wR="2689339" hR="2689339" stAng="1419459" swAng="1359353"/>
            </a:path>
          </a:pathLst>
        </a:custGeom>
        <a:noFill/>
        <a:ln w="571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78D80-63EF-4449-896C-4DD5A55B4C60}">
      <dsp:nvSpPr>
        <dsp:cNvPr id="0" name=""/>
        <dsp:cNvSpPr/>
      </dsp:nvSpPr>
      <dsp:spPr>
        <a:xfrm>
          <a:off x="4473765" y="5112885"/>
          <a:ext cx="1448739" cy="94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Estimación y Programación de Tareas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4519734" y="5158854"/>
        <a:ext cx="1356801" cy="849742"/>
      </dsp:txXfrm>
    </dsp:sp>
    <dsp:sp modelId="{EC771213-F6B3-9B4B-AE3C-AB8415E36753}">
      <dsp:nvSpPr>
        <dsp:cNvPr id="0" name=""/>
        <dsp:cNvSpPr/>
      </dsp:nvSpPr>
      <dsp:spPr>
        <a:xfrm>
          <a:off x="1341934" y="471374"/>
          <a:ext cx="5378679" cy="5378679"/>
        </a:xfrm>
        <a:custGeom>
          <a:avLst/>
          <a:gdLst/>
          <a:ahLst/>
          <a:cxnLst/>
          <a:rect l="0" t="0" r="0" b="0"/>
          <a:pathLst>
            <a:path>
              <a:moveTo>
                <a:pt x="3123099" y="5343469"/>
              </a:moveTo>
              <a:arcTo wR="2689339" hR="2689339" stAng="4843098" swAng="1113803"/>
            </a:path>
          </a:pathLst>
        </a:custGeom>
        <a:noFill/>
        <a:ln w="571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315A9-2DFC-0541-9D09-147A3FE2295E}">
      <dsp:nvSpPr>
        <dsp:cNvPr id="0" name=""/>
        <dsp:cNvSpPr/>
      </dsp:nvSpPr>
      <dsp:spPr>
        <a:xfrm>
          <a:off x="2140043" y="5112885"/>
          <a:ext cx="1448739" cy="94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Jefe de Proyecto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2186012" y="5158854"/>
        <a:ext cx="1356801" cy="849742"/>
      </dsp:txXfrm>
    </dsp:sp>
    <dsp:sp modelId="{8CEFDDBF-CC41-E941-B410-B15B96892540}">
      <dsp:nvSpPr>
        <dsp:cNvPr id="0" name=""/>
        <dsp:cNvSpPr/>
      </dsp:nvSpPr>
      <dsp:spPr>
        <a:xfrm>
          <a:off x="1341934" y="471374"/>
          <a:ext cx="5378679" cy="5378679"/>
        </a:xfrm>
        <a:custGeom>
          <a:avLst/>
          <a:gdLst/>
          <a:ahLst/>
          <a:cxnLst/>
          <a:rect l="0" t="0" r="0" b="0"/>
          <a:pathLst>
            <a:path>
              <a:moveTo>
                <a:pt x="831781" y="4634083"/>
              </a:moveTo>
              <a:arcTo wR="2689339" hR="2689339" stAng="8021187" swAng="1359353"/>
            </a:path>
          </a:pathLst>
        </a:custGeom>
        <a:noFill/>
        <a:ln w="57150" cap="flat" cmpd="sng" algn="ctr">
          <a:solidFill>
            <a:srgbClr val="4F81BD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F282A-1CE1-CC4C-B171-55C5A0AA926F}">
      <dsp:nvSpPr>
        <dsp:cNvPr id="0" name=""/>
        <dsp:cNvSpPr/>
      </dsp:nvSpPr>
      <dsp:spPr>
        <a:xfrm>
          <a:off x="684992" y="3288308"/>
          <a:ext cx="1448739" cy="94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</a:rPr>
            <a:t>Desarrollo</a:t>
          </a:r>
          <a:endParaRPr lang="es-ES" sz="1700" kern="1200" dirty="0">
            <a:solidFill>
              <a:srgbClr val="000000"/>
            </a:solidFill>
          </a:endParaRPr>
        </a:p>
      </dsp:txBody>
      <dsp:txXfrm>
        <a:off x="730961" y="3334277"/>
        <a:ext cx="1356801" cy="849742"/>
      </dsp:txXfrm>
    </dsp:sp>
    <dsp:sp modelId="{32E517FD-AAB2-DC42-BF63-2300BF59A92A}">
      <dsp:nvSpPr>
        <dsp:cNvPr id="0" name=""/>
        <dsp:cNvSpPr/>
      </dsp:nvSpPr>
      <dsp:spPr>
        <a:xfrm>
          <a:off x="1341934" y="471374"/>
          <a:ext cx="5378679" cy="5378679"/>
        </a:xfrm>
        <a:custGeom>
          <a:avLst/>
          <a:gdLst/>
          <a:ahLst/>
          <a:cxnLst/>
          <a:rect l="0" t="0" r="0" b="0"/>
          <a:pathLst>
            <a:path>
              <a:moveTo>
                <a:pt x="2416" y="2803316"/>
              </a:moveTo>
              <a:arcTo wR="2689339" hR="2689339" stAng="10654262" swAng="1726829"/>
            </a:path>
          </a:pathLst>
        </a:custGeom>
        <a:noFill/>
        <a:ln w="57150" cap="flat" cmpd="sng" algn="ctr">
          <a:solidFill>
            <a:srgbClr val="4F81BD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0963D-BD49-9142-AB3C-9CAA4F64DFD9}">
      <dsp:nvSpPr>
        <dsp:cNvPr id="0" name=""/>
        <dsp:cNvSpPr/>
      </dsp:nvSpPr>
      <dsp:spPr>
        <a:xfrm>
          <a:off x="1204294" y="1013098"/>
          <a:ext cx="1448739" cy="941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Personal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250263" y="1059067"/>
        <a:ext cx="1356801" cy="849742"/>
      </dsp:txXfrm>
    </dsp:sp>
    <dsp:sp modelId="{63C6AF96-249D-EC40-A5CD-D499DDDF12C5}">
      <dsp:nvSpPr>
        <dsp:cNvPr id="0" name=""/>
        <dsp:cNvSpPr/>
      </dsp:nvSpPr>
      <dsp:spPr>
        <a:xfrm>
          <a:off x="1341934" y="471374"/>
          <a:ext cx="5378679" cy="5378679"/>
        </a:xfrm>
        <a:custGeom>
          <a:avLst/>
          <a:gdLst/>
          <a:ahLst/>
          <a:cxnLst/>
          <a:rect l="0" t="0" r="0" b="0"/>
          <a:pathLst>
            <a:path>
              <a:moveTo>
                <a:pt x="1078586" y="535732"/>
              </a:moveTo>
              <a:arcTo wR="2689339" hR="2689339" stAng="13992359" swAng="1257356"/>
            </a:path>
          </a:pathLst>
        </a:custGeom>
        <a:noFill/>
        <a:ln w="57150" cap="flat" cmpd="sng" algn="ctr">
          <a:solidFill>
            <a:srgbClr val="4F81BD"/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49F5-64C1-424B-9F9E-8BC30B349566}">
      <dsp:nvSpPr>
        <dsp:cNvPr id="0" name=""/>
        <dsp:cNvSpPr/>
      </dsp:nvSpPr>
      <dsp:spPr>
        <a:xfrm>
          <a:off x="37" y="0"/>
          <a:ext cx="3570748" cy="604800"/>
        </a:xfrm>
        <a:prstGeom prst="rect">
          <a:avLst/>
        </a:prstGeom>
        <a:solidFill>
          <a:srgbClr val="D9969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Requerimiento es:</a:t>
          </a:r>
          <a:endParaRPr lang="es-ES" sz="2100" kern="1200" dirty="0">
            <a:solidFill>
              <a:srgbClr val="000000"/>
            </a:solidFill>
          </a:endParaRPr>
        </a:p>
      </dsp:txBody>
      <dsp:txXfrm>
        <a:off x="37" y="0"/>
        <a:ext cx="3570748" cy="604800"/>
      </dsp:txXfrm>
    </dsp:sp>
    <dsp:sp modelId="{31B9E543-1DDD-6947-880F-FA1BF0E2152D}">
      <dsp:nvSpPr>
        <dsp:cNvPr id="0" name=""/>
        <dsp:cNvSpPr/>
      </dsp:nvSpPr>
      <dsp:spPr>
        <a:xfrm>
          <a:off x="37" y="640932"/>
          <a:ext cx="3570748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100" kern="1200" dirty="0" smtClean="0"/>
            <a:t>Capacidad que debe estar presente en un sistema para satisfacer una necesidad.</a:t>
          </a:r>
          <a:endParaRPr lang="es-ES_tradnl" sz="2100" kern="1200" dirty="0"/>
        </a:p>
      </dsp:txBody>
      <dsp:txXfrm>
        <a:off x="37" y="640932"/>
        <a:ext cx="3570748" cy="2738137"/>
      </dsp:txXfrm>
    </dsp:sp>
    <dsp:sp modelId="{2B5B7001-A08E-C944-B5DD-7BB2B57F3088}">
      <dsp:nvSpPr>
        <dsp:cNvPr id="0" name=""/>
        <dsp:cNvSpPr/>
      </dsp:nvSpPr>
      <dsp:spPr>
        <a:xfrm>
          <a:off x="4070690" y="36132"/>
          <a:ext cx="3570748" cy="604800"/>
        </a:xfrm>
        <a:prstGeom prst="rect">
          <a:avLst/>
        </a:prstGeom>
        <a:solidFill>
          <a:srgbClr val="D9969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rgbClr val="000000"/>
              </a:solidFill>
            </a:rPr>
            <a:t>Realidad</a:t>
          </a:r>
          <a:endParaRPr lang="es-ES_tradnl" sz="2100" kern="1200" dirty="0"/>
        </a:p>
      </dsp:txBody>
      <dsp:txXfrm>
        <a:off x="4070690" y="36132"/>
        <a:ext cx="3570748" cy="604800"/>
      </dsp:txXfrm>
    </dsp:sp>
    <dsp:sp modelId="{533A5973-948F-2E4A-B6D0-D404CF31DB7C}">
      <dsp:nvSpPr>
        <dsp:cNvPr id="0" name=""/>
        <dsp:cNvSpPr/>
      </dsp:nvSpPr>
      <dsp:spPr>
        <a:xfrm>
          <a:off x="4070690" y="640932"/>
          <a:ext cx="3570748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100" kern="1200" dirty="0" smtClean="0"/>
            <a:t>Usuarios no expresan de manera clara sus ideas.</a:t>
          </a:r>
          <a:endParaRPr lang="es-ES_tradnl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100" kern="1200" dirty="0" smtClean="0"/>
            <a:t>Usuarios no quieren comprometerse </a:t>
          </a:r>
          <a:endParaRPr lang="es-ES_tradnl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100" kern="1200" dirty="0" smtClean="0"/>
            <a:t>Usuarios no formales y cambiantes</a:t>
          </a:r>
          <a:endParaRPr lang="es-ES_tradnl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100" kern="1200" dirty="0" smtClean="0"/>
            <a:t>Usuarios quieren más por menos</a:t>
          </a:r>
          <a:endParaRPr lang="es-ES_tradnl" sz="2100" kern="1200" dirty="0"/>
        </a:p>
      </dsp:txBody>
      <dsp:txXfrm>
        <a:off x="4070690" y="640932"/>
        <a:ext cx="3570748" cy="2738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64FB6-DC55-1741-9D66-1A1D80A00991}">
      <dsp:nvSpPr>
        <dsp:cNvPr id="0" name=""/>
        <dsp:cNvSpPr/>
      </dsp:nvSpPr>
      <dsp:spPr>
        <a:xfrm>
          <a:off x="142654" y="2"/>
          <a:ext cx="3547133" cy="864000"/>
        </a:xfrm>
        <a:prstGeom prst="rect">
          <a:avLst/>
        </a:prstGeom>
        <a:solidFill>
          <a:srgbClr val="D9969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>
              <a:solidFill>
                <a:srgbClr val="000000"/>
              </a:solidFill>
            </a:rPr>
            <a:t>Gestión</a:t>
          </a:r>
          <a:r>
            <a:rPr lang="es-ES_tradnl" sz="2400" kern="1200" dirty="0" smtClean="0"/>
            <a:t> </a:t>
          </a:r>
          <a:endParaRPr lang="es-ES_tradnl" sz="2400" kern="1200" dirty="0"/>
        </a:p>
      </dsp:txBody>
      <dsp:txXfrm>
        <a:off x="142654" y="2"/>
        <a:ext cx="3547133" cy="864000"/>
      </dsp:txXfrm>
    </dsp:sp>
    <dsp:sp modelId="{B4B38D6E-4CE2-C348-97CC-98077B13539F}">
      <dsp:nvSpPr>
        <dsp:cNvPr id="0" name=""/>
        <dsp:cNvSpPr/>
      </dsp:nvSpPr>
      <dsp:spPr>
        <a:xfrm>
          <a:off x="175998" y="873805"/>
          <a:ext cx="3479275" cy="2718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Mantener el compromiso de todos los interesados</a:t>
          </a:r>
          <a:endParaRPr lang="es-ES_tradn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Mantener el proyecto dentro de las restricciones puestas (tiempo, costo, alcance)</a:t>
          </a:r>
          <a:endParaRPr lang="es-ES_tradnl" sz="2400" kern="1200" dirty="0"/>
        </a:p>
      </dsp:txBody>
      <dsp:txXfrm>
        <a:off x="175998" y="873805"/>
        <a:ext cx="3479275" cy="2718093"/>
      </dsp:txXfrm>
    </dsp:sp>
    <dsp:sp modelId="{84A474F6-45AB-5D4D-A89E-925498A8D730}">
      <dsp:nvSpPr>
        <dsp:cNvPr id="0" name=""/>
        <dsp:cNvSpPr/>
      </dsp:nvSpPr>
      <dsp:spPr>
        <a:xfrm>
          <a:off x="4065437" y="0"/>
          <a:ext cx="3658510" cy="864000"/>
        </a:xfrm>
        <a:prstGeom prst="rect">
          <a:avLst/>
        </a:prstGeom>
        <a:solidFill>
          <a:srgbClr val="D9969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000000"/>
              </a:solidFill>
            </a:rPr>
            <a:t>Realidad</a:t>
          </a:r>
          <a:endParaRPr lang="es-ES_tradnl" sz="2400" kern="1200" dirty="0"/>
        </a:p>
      </dsp:txBody>
      <dsp:txXfrm>
        <a:off x="4065437" y="0"/>
        <a:ext cx="3658510" cy="864000"/>
      </dsp:txXfrm>
    </dsp:sp>
    <dsp:sp modelId="{420A3978-7C96-AF4D-BC42-A0A461FE5B28}">
      <dsp:nvSpPr>
        <dsp:cNvPr id="0" name=""/>
        <dsp:cNvSpPr/>
      </dsp:nvSpPr>
      <dsp:spPr>
        <a:xfrm>
          <a:off x="4062381" y="869038"/>
          <a:ext cx="3658510" cy="27178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Dificultades en la gestión de pago de clientes.</a:t>
          </a:r>
          <a:endParaRPr lang="es-ES_tradn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Solicitudes de extensión de tiempo para entregable debido a modificaciones de alcance</a:t>
          </a:r>
          <a:r>
            <a:rPr lang="es-ES_tradnl" sz="500" kern="1200" dirty="0" smtClean="0"/>
            <a:t>.</a:t>
          </a:r>
          <a:endParaRPr lang="es-ES_tradnl" sz="500" kern="1200" dirty="0"/>
        </a:p>
      </dsp:txBody>
      <dsp:txXfrm>
        <a:off x="4062381" y="869038"/>
        <a:ext cx="3658510" cy="2717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73330-CFE1-0A4C-865C-FC08424EAF23}">
      <dsp:nvSpPr>
        <dsp:cNvPr id="0" name=""/>
        <dsp:cNvSpPr/>
      </dsp:nvSpPr>
      <dsp:spPr>
        <a:xfrm>
          <a:off x="40" y="0"/>
          <a:ext cx="3845569" cy="5472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chemeClr val="tx1"/>
              </a:solidFill>
            </a:rPr>
            <a:t>Clientes y usuarios</a:t>
          </a:r>
          <a:endParaRPr lang="es-ES_tradnl" sz="1900" kern="1200" dirty="0">
            <a:solidFill>
              <a:schemeClr val="tx1"/>
            </a:solidFill>
          </a:endParaRPr>
        </a:p>
      </dsp:txBody>
      <dsp:txXfrm>
        <a:off x="40" y="0"/>
        <a:ext cx="3845569" cy="547200"/>
      </dsp:txXfrm>
    </dsp:sp>
    <dsp:sp modelId="{8176ED3F-242E-F44B-9874-2CC7FD345F0E}">
      <dsp:nvSpPr>
        <dsp:cNvPr id="0" name=""/>
        <dsp:cNvSpPr/>
      </dsp:nvSpPr>
      <dsp:spPr>
        <a:xfrm>
          <a:off x="1" y="599945"/>
          <a:ext cx="3845569" cy="2509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Comprometidos, participativos.</a:t>
          </a:r>
          <a:endParaRPr lang="es-ES_tradn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Activos durante el desarrollo</a:t>
          </a:r>
          <a:endParaRPr lang="es-ES_tradn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Saben lo que quieren</a:t>
          </a:r>
          <a:endParaRPr lang="es-ES_tradnl" sz="1900" kern="1200" dirty="0"/>
        </a:p>
      </dsp:txBody>
      <dsp:txXfrm>
        <a:off x="1" y="599945"/>
        <a:ext cx="3845569" cy="2509959"/>
      </dsp:txXfrm>
    </dsp:sp>
    <dsp:sp modelId="{CFF01F74-3213-DC45-8993-E71278B971D8}">
      <dsp:nvSpPr>
        <dsp:cNvPr id="0" name=""/>
        <dsp:cNvSpPr/>
      </dsp:nvSpPr>
      <dsp:spPr>
        <a:xfrm>
          <a:off x="4383989" y="26372"/>
          <a:ext cx="3845569" cy="547200"/>
        </a:xfrm>
        <a:prstGeom prst="rect">
          <a:avLst/>
        </a:prstGeom>
        <a:solidFill>
          <a:srgbClr val="D9969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rgbClr val="000000"/>
              </a:solidFill>
            </a:rPr>
            <a:t>Realidad encontrada</a:t>
          </a:r>
          <a:endParaRPr lang="es-ES_tradnl" sz="1900" kern="1200" dirty="0"/>
        </a:p>
      </dsp:txBody>
      <dsp:txXfrm>
        <a:off x="4383989" y="26372"/>
        <a:ext cx="3845569" cy="547200"/>
      </dsp:txXfrm>
    </dsp:sp>
    <dsp:sp modelId="{983B1DDF-C936-0D46-A043-D2CB3B74FB4B}">
      <dsp:nvSpPr>
        <dsp:cNvPr id="0" name=""/>
        <dsp:cNvSpPr/>
      </dsp:nvSpPr>
      <dsp:spPr>
        <a:xfrm>
          <a:off x="4383989" y="573572"/>
          <a:ext cx="3845569" cy="2509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Empresas pequeñas no designan un usuario para trabajar en el software</a:t>
          </a:r>
          <a:endParaRPr lang="es-ES_tradn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Trabajo del  desarrollador transparente para el usuario</a:t>
          </a:r>
          <a:endParaRPr lang="es-ES_tradn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Difíciles de comprometer</a:t>
          </a:r>
          <a:endParaRPr lang="es-ES_trad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Cliente activos y participativos solo el primer mes de desarrollo</a:t>
          </a:r>
          <a:endParaRPr lang="es-ES" sz="1900" kern="1200" dirty="0"/>
        </a:p>
      </dsp:txBody>
      <dsp:txXfrm>
        <a:off x="4383989" y="573572"/>
        <a:ext cx="3845569" cy="2509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255A7-7F2E-FD4B-843F-E5E136E0D62C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0FED-9FAC-AF48-9875-C167DF19E481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56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0FED-9FAC-AF48-9875-C167DF19E481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12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C1B5-35BA-4C67-9D9B-0C6DF0E849B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3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C1B5-35BA-4C67-9D9B-0C6DF0E849B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9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C1B5-35BA-4C67-9D9B-0C6DF0E849B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9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53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0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938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96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81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47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864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3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36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48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98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A491-8041-FB4F-8E3F-E3C692EBC400}" type="datetimeFigureOut">
              <a:rPr lang="es-ES" smtClean="0"/>
              <a:t>02-11-16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4EF2-4734-0F4D-AAF6-7F802B070E76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12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8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9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Gestión de proyectos de desarrollo de software y control de calidad de producto terminado en una pequeña empresa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493551"/>
            <a:ext cx="6400800" cy="712179"/>
          </a:xfrm>
        </p:spPr>
        <p:txBody>
          <a:bodyPr>
            <a:normAutofit fontScale="55000" lnSpcReduction="20000"/>
          </a:bodyPr>
          <a:lstStyle/>
          <a:p>
            <a:r>
              <a:rPr lang="es-ES" sz="2400" dirty="0" smtClean="0"/>
              <a:t>Jenny Morales Brito</a:t>
            </a:r>
          </a:p>
          <a:p>
            <a:r>
              <a:rPr lang="es-ES" sz="2400" dirty="0" smtClean="0"/>
              <a:t>Facultad de Ingeniería </a:t>
            </a:r>
          </a:p>
          <a:p>
            <a:r>
              <a:rPr lang="es-ES" sz="2400" dirty="0" smtClean="0"/>
              <a:t>Universidad Autónoma de Chile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8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44" y="846138"/>
            <a:ext cx="8229600" cy="1143000"/>
          </a:xfrm>
        </p:spPr>
        <p:txBody>
          <a:bodyPr/>
          <a:lstStyle/>
          <a:p>
            <a:r>
              <a:rPr lang="es-ES" dirty="0" smtClean="0"/>
              <a:t>Vitrina Campesina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s-ES" dirty="0" smtClean="0"/>
              <a:t>Vitrina </a:t>
            </a:r>
            <a:r>
              <a:rPr lang="es-ES" dirty="0"/>
              <a:t>Campesina. </a:t>
            </a:r>
            <a:r>
              <a:rPr lang="es-ES" dirty="0" smtClean="0"/>
              <a:t>Plataforma digital </a:t>
            </a:r>
            <a:r>
              <a:rPr lang="es-ES" dirty="0"/>
              <a:t>que permite a </a:t>
            </a:r>
            <a:r>
              <a:rPr lang="es-ES" dirty="0" smtClean="0"/>
              <a:t>emprendedores </a:t>
            </a:r>
            <a:r>
              <a:rPr lang="es-ES" dirty="0"/>
              <a:t>de </a:t>
            </a:r>
            <a:r>
              <a:rPr lang="es-ES" dirty="0" smtClean="0"/>
              <a:t>artesanía, </a:t>
            </a:r>
            <a:r>
              <a:rPr lang="es-ES" dirty="0"/>
              <a:t>turismo rural y de </a:t>
            </a:r>
            <a:r>
              <a:rPr lang="es-ES" dirty="0" smtClean="0"/>
              <a:t>agroindustria mostrar </a:t>
            </a:r>
            <a:r>
              <a:rPr lang="es-ES" dirty="0"/>
              <a:t>sus productos y servicios en </a:t>
            </a:r>
            <a:r>
              <a:rPr lang="es-ES" dirty="0" smtClean="0"/>
              <a:t>internet </a:t>
            </a:r>
            <a:r>
              <a:rPr lang="es-ES" dirty="0"/>
              <a:t>generando un contacto directo entre emprendedores y clientes.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70" y="5047694"/>
            <a:ext cx="4914900" cy="63500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5513963" y="267959"/>
            <a:ext cx="3116713" cy="535918"/>
            <a:chOff x="175744" y="0"/>
            <a:chExt cx="3116713" cy="53591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699" y="8461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Vitrina Campesina</a:t>
            </a:r>
            <a:endParaRPr lang="es-ES" sz="3600" dirty="0"/>
          </a:p>
        </p:txBody>
      </p:sp>
      <p:pic>
        <p:nvPicPr>
          <p:cNvPr id="4" name="Marcador de contenido 3" descr="Captura de pantalla 2015-09-09 a las 21.16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8958"/>
          <a:stretch>
            <a:fillRect/>
          </a:stretch>
        </p:blipFill>
        <p:spPr>
          <a:xfrm>
            <a:off x="4982976" y="1827767"/>
            <a:ext cx="3875274" cy="421315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54" y="1781297"/>
            <a:ext cx="2667000" cy="2552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9" y="4326736"/>
            <a:ext cx="4580275" cy="211357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82976" y="6120787"/>
            <a:ext cx="394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_tradnl" dirty="0" smtClean="0"/>
              <a:t>http</a:t>
            </a:r>
            <a:r>
              <a:rPr lang="es-ES_tradnl" dirty="0"/>
              <a:t>:/</a:t>
            </a:r>
            <a:r>
              <a:rPr lang="es-ES_tradnl" dirty="0" smtClean="0"/>
              <a:t>/www.vitrinacampesina.cl</a:t>
            </a:r>
            <a:endParaRPr lang="es-ES" dirty="0"/>
          </a:p>
        </p:txBody>
      </p:sp>
      <p:grpSp>
        <p:nvGrpSpPr>
          <p:cNvPr id="8" name="Agrupar 7"/>
          <p:cNvGrpSpPr/>
          <p:nvPr/>
        </p:nvGrpSpPr>
        <p:grpSpPr>
          <a:xfrm>
            <a:off x="5741537" y="147843"/>
            <a:ext cx="3116713" cy="535918"/>
            <a:chOff x="175744" y="0"/>
            <a:chExt cx="3116713" cy="53591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3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Servicio de Mensajería</a:t>
            </a:r>
            <a:endParaRPr lang="es-ES" sz="3600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75744" y="1642678"/>
            <a:ext cx="7510754" cy="310186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s-ES" dirty="0"/>
          </a:p>
          <a:p>
            <a:pPr lvl="1" algn="just">
              <a:buFont typeface="Arial"/>
              <a:buChar char="•"/>
            </a:pPr>
            <a:r>
              <a:rPr lang="es-ES" dirty="0" smtClean="0"/>
              <a:t>El servicio de mensajería permite a clientes enviar mensajes de texto (SMS), email, WhatsApp a quienes estime conveniente mediante una interfaz Web. Múltiples aplicaciones para este servicio, entre las cuales se pueden mencionar, avisos de horas médicas, reuniones escolares, entre otros.</a:t>
            </a:r>
            <a:endParaRPr lang="es-ES" dirty="0"/>
          </a:p>
          <a:p>
            <a:pPr lvl="2" algn="just"/>
            <a:r>
              <a:rPr lang="es-ES" dirty="0" smtClean="0"/>
              <a:t>FOSIS a nivel nacional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58" y="5365194"/>
            <a:ext cx="1485900" cy="1143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55" y="4991832"/>
            <a:ext cx="1888716" cy="1712649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5790077" y="147992"/>
            <a:ext cx="3116713" cy="535918"/>
            <a:chOff x="175744" y="0"/>
            <a:chExt cx="3116713" cy="53591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Software de Permisos de Circulación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161" y="2133600"/>
            <a:ext cx="5048089" cy="39925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Software para la venta de permisos de circulación.</a:t>
            </a:r>
          </a:p>
          <a:p>
            <a:pPr lvl="1"/>
            <a:r>
              <a:rPr lang="es-ES" dirty="0" smtClean="0"/>
              <a:t>Provee la posibilidad de registrar las ventas por concepto de permisos de circulación, pago en línea.</a:t>
            </a:r>
          </a:p>
          <a:p>
            <a:pPr lvl="2"/>
            <a:r>
              <a:rPr lang="es-ES" dirty="0" smtClean="0"/>
              <a:t>Actualmente utilizado por la Ilustre Municipalidad de Pelarco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133600"/>
            <a:ext cx="3270980" cy="4311747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5570087" y="166396"/>
            <a:ext cx="3116713" cy="535918"/>
            <a:chOff x="175744" y="0"/>
            <a:chExt cx="3116713" cy="53591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8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44" y="1062789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Monitoreo Térmico</a:t>
            </a:r>
            <a:endParaRPr lang="es-ES" sz="3600" dirty="0"/>
          </a:p>
        </p:txBody>
      </p:sp>
      <p:pic>
        <p:nvPicPr>
          <p:cNvPr id="8" name="Marcador de contenido 7" descr="Captura de pantalla 2015-09-09 a las 21.42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8" r="-3918"/>
          <a:stretch>
            <a:fillRect/>
          </a:stretch>
        </p:blipFill>
        <p:spPr>
          <a:xfrm>
            <a:off x="914400" y="2768890"/>
            <a:ext cx="6845319" cy="3861238"/>
          </a:xfrm>
        </p:spPr>
      </p:pic>
      <p:grpSp>
        <p:nvGrpSpPr>
          <p:cNvPr id="4" name="Agrupar 3"/>
          <p:cNvGrpSpPr/>
          <p:nvPr/>
        </p:nvGrpSpPr>
        <p:grpSpPr>
          <a:xfrm>
            <a:off x="5741538" y="267959"/>
            <a:ext cx="3116713" cy="535918"/>
            <a:chOff x="175744" y="0"/>
            <a:chExt cx="3116713" cy="53591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" name="Marcador de contenido 2"/>
          <p:cNvSpPr txBox="1">
            <a:spLocks/>
          </p:cNvSpPr>
          <p:nvPr/>
        </p:nvSpPr>
        <p:spPr>
          <a:xfrm>
            <a:off x="914401" y="2133601"/>
            <a:ext cx="7943850" cy="307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Sistema de monitoreo para cámaras de frío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3846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Conectividad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1503" y="1839290"/>
            <a:ext cx="7076747" cy="3992563"/>
          </a:xfrm>
        </p:spPr>
        <p:txBody>
          <a:bodyPr/>
          <a:lstStyle/>
          <a:p>
            <a:r>
              <a:rPr lang="es-ES" dirty="0" smtClean="0"/>
              <a:t>Conectividad rural</a:t>
            </a:r>
            <a:endParaRPr lang="es-ES" dirty="0"/>
          </a:p>
        </p:txBody>
      </p:sp>
      <p:grpSp>
        <p:nvGrpSpPr>
          <p:cNvPr id="4" name="Agrupar 3"/>
          <p:cNvGrpSpPr/>
          <p:nvPr/>
        </p:nvGrpSpPr>
        <p:grpSpPr>
          <a:xfrm>
            <a:off x="5741537" y="147843"/>
            <a:ext cx="3116713" cy="535918"/>
            <a:chOff x="175744" y="0"/>
            <a:chExt cx="3116713" cy="53591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10" y="2383054"/>
            <a:ext cx="7145988" cy="4351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7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Analicemos ahora la realidad encontrada en la gestión de los proyectos.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5741537" y="147843"/>
            <a:ext cx="3116713" cy="535918"/>
            <a:chOff x="175744" y="0"/>
            <a:chExt cx="3116713" cy="53591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362" y="2775510"/>
            <a:ext cx="3276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Requerimientos</a:t>
            </a:r>
            <a:br>
              <a:rPr lang="es-ES" sz="2800" dirty="0" smtClean="0"/>
            </a:b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1548543"/>
              </p:ext>
            </p:extLst>
          </p:nvPr>
        </p:nvGraphicFramePr>
        <p:xfrm>
          <a:off x="457199" y="1729033"/>
          <a:ext cx="7641477" cy="341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sp>
        <p:nvSpPr>
          <p:cNvPr id="9" name="Explosión 1 8"/>
          <p:cNvSpPr/>
          <p:nvPr/>
        </p:nvSpPr>
        <p:spPr>
          <a:xfrm>
            <a:off x="407409" y="4877210"/>
            <a:ext cx="3511969" cy="1803646"/>
          </a:xfrm>
          <a:prstGeom prst="irregularSeal1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Esperamos que expliquen sus requerimientos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4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0741"/>
            <a:ext cx="8229600" cy="838645"/>
          </a:xfrm>
        </p:spPr>
        <p:txBody>
          <a:bodyPr>
            <a:normAutofit/>
          </a:bodyPr>
          <a:lstStyle/>
          <a:p>
            <a:r>
              <a:rPr lang="es-ES" dirty="0" smtClean="0"/>
              <a:t>Requisitos</a:t>
            </a:r>
            <a:endParaRPr lang="es-ES" dirty="0"/>
          </a:p>
        </p:txBody>
      </p:sp>
      <p:pic>
        <p:nvPicPr>
          <p:cNvPr id="5" name="Marcador de contenido 4" descr="Captura de pantalla 2016-10-12 a la(s) 16.24.1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4" b="-2974"/>
          <a:stretch>
            <a:fillRect/>
          </a:stretch>
        </p:blipFill>
        <p:spPr/>
      </p:pic>
      <p:pic>
        <p:nvPicPr>
          <p:cNvPr id="6" name="Marcador de contenido 5" descr="requerimineto_0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" r="-1570"/>
          <a:stretch>
            <a:fillRect/>
          </a:stretch>
        </p:blipFill>
        <p:spPr>
          <a:xfrm>
            <a:off x="4648200" y="1449388"/>
            <a:ext cx="4038600" cy="506730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sp>
        <p:nvSpPr>
          <p:cNvPr id="3" name="Estrella de 6 puntas 2"/>
          <p:cNvSpPr/>
          <p:nvPr/>
        </p:nvSpPr>
        <p:spPr>
          <a:xfrm>
            <a:off x="938790" y="5871055"/>
            <a:ext cx="3055670" cy="986945"/>
          </a:xfrm>
          <a:prstGeom prst="star6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Producto de una reunión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Cinta hacia arriba 3"/>
          <p:cNvSpPr/>
          <p:nvPr/>
        </p:nvSpPr>
        <p:spPr>
          <a:xfrm>
            <a:off x="5080511" y="5871055"/>
            <a:ext cx="2724332" cy="645633"/>
          </a:xfrm>
          <a:prstGeom prst="ribbon2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Formalidad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352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9523" cy="89654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Gestión</a:t>
            </a:r>
            <a:endParaRPr lang="es-ES" sz="36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81088"/>
              </p:ext>
            </p:extLst>
          </p:nvPr>
        </p:nvGraphicFramePr>
        <p:xfrm>
          <a:off x="457200" y="1291387"/>
          <a:ext cx="7723948" cy="359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Captura de pantalla 2016-10-12 a la(s) 16.59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18" y="4883286"/>
            <a:ext cx="2525782" cy="19313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sp>
        <p:nvSpPr>
          <p:cNvPr id="3" name="Estrella de 8 puntas 2"/>
          <p:cNvSpPr/>
          <p:nvPr/>
        </p:nvSpPr>
        <p:spPr>
          <a:xfrm>
            <a:off x="5143500" y="4953000"/>
            <a:ext cx="3286125" cy="1619250"/>
          </a:xfrm>
          <a:prstGeom prst="star8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Idealmente estas dimensiones no deberían modificarse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5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Pequeña empresa  en Chile</a:t>
            </a:r>
          </a:p>
          <a:p>
            <a:r>
              <a:rPr lang="es-ES" dirty="0" smtClean="0"/>
              <a:t>Sobre OneConsultores</a:t>
            </a:r>
          </a:p>
          <a:p>
            <a:r>
              <a:rPr lang="es-ES" dirty="0" smtClean="0"/>
              <a:t>Gestión de proyectos</a:t>
            </a:r>
          </a:p>
          <a:p>
            <a:r>
              <a:rPr lang="es-ES" dirty="0" smtClean="0"/>
              <a:t>Calidad de producto terminado</a:t>
            </a:r>
          </a:p>
          <a:p>
            <a:r>
              <a:rPr lang="es-ES" dirty="0" smtClean="0"/>
              <a:t>Conclusiones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6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Clientes y usuario</a:t>
            </a:r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7041337"/>
              </p:ext>
            </p:extLst>
          </p:nvPr>
        </p:nvGraphicFramePr>
        <p:xfrm>
          <a:off x="457200" y="1600200"/>
          <a:ext cx="8229600" cy="310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000" y="4710105"/>
            <a:ext cx="2598845" cy="17294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843928"/>
            <a:ext cx="7086600" cy="114521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Estimación y Programación de Tareas</a:t>
            </a:r>
            <a:endParaRPr lang="es-ES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25720" y="1989138"/>
            <a:ext cx="1961080" cy="4137025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917048476"/>
              </p:ext>
            </p:extLst>
          </p:nvPr>
        </p:nvGraphicFramePr>
        <p:xfrm>
          <a:off x="1649422" y="2054069"/>
          <a:ext cx="6096000" cy="332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trella de 8 puntas 11"/>
          <p:cNvSpPr/>
          <p:nvPr/>
        </p:nvSpPr>
        <p:spPr>
          <a:xfrm>
            <a:off x="3216379" y="5382601"/>
            <a:ext cx="2919482" cy="1232091"/>
          </a:xfrm>
          <a:prstGeom prst="star8">
            <a:avLst/>
          </a:prstGeom>
          <a:solidFill>
            <a:srgbClr val="D996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Necesidad de contar con un EXPERTO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Jefe de proyecto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3102352"/>
              </p:ext>
            </p:extLst>
          </p:nvPr>
        </p:nvGraphicFramePr>
        <p:xfrm>
          <a:off x="457200" y="1517722"/>
          <a:ext cx="78723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Proceso de desarrollo de software</a:t>
            </a:r>
            <a:endParaRPr lang="es-ES" sz="36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5467899"/>
              </p:ext>
            </p:extLst>
          </p:nvPr>
        </p:nvGraphicFramePr>
        <p:xfrm>
          <a:off x="457199" y="2171700"/>
          <a:ext cx="7888891" cy="276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15" y="5883088"/>
            <a:ext cx="827568" cy="8275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765" y="5883087"/>
            <a:ext cx="1472456" cy="6135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El personal de desarrollo</a:t>
            </a:r>
            <a:endParaRPr lang="es-ES" sz="36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3382044"/>
              </p:ext>
            </p:extLst>
          </p:nvPr>
        </p:nvGraphicFramePr>
        <p:xfrm>
          <a:off x="457200" y="1600200"/>
          <a:ext cx="8136304" cy="353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829" y="5340282"/>
            <a:ext cx="1233239" cy="14667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85" y="5723477"/>
            <a:ext cx="2959915" cy="8053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/>
              <a:t>C</a:t>
            </a:r>
            <a:r>
              <a:rPr lang="es-ES" dirty="0" smtClean="0"/>
              <a:t>alidad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600201"/>
            <a:ext cx="7895120" cy="88224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Dada las diversas implicancias, se pretende medir la calidad del producto terminado.</a:t>
            </a:r>
            <a:endParaRPr lang="es-E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194815"/>
              </p:ext>
            </p:extLst>
          </p:nvPr>
        </p:nvGraphicFramePr>
        <p:xfrm>
          <a:off x="609600" y="2584659"/>
          <a:ext cx="8077200" cy="386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1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Plantilla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86999"/>
              </p:ext>
            </p:extLst>
          </p:nvPr>
        </p:nvGraphicFramePr>
        <p:xfrm>
          <a:off x="500899" y="1417638"/>
          <a:ext cx="4112979" cy="4207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824"/>
                <a:gridCol w="330275"/>
                <a:gridCol w="345643"/>
                <a:gridCol w="336986"/>
                <a:gridCol w="337959"/>
                <a:gridCol w="336986"/>
                <a:gridCol w="338934"/>
                <a:gridCol w="397372"/>
              </a:tblGrid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Aspecto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Usabilidad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Evaluación competente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Usuario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Definición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Tareas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Tarea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Al</a:t>
                      </a:r>
                      <a:r>
                        <a:rPr lang="es-E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interuactuar</a:t>
                      </a:r>
                      <a:r>
                        <a:rPr lang="es-E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 con el sistema, identifique lo predecible que resulta ser.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Oportunidades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3º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4º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5º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6º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7º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Nº de respuestas esperadas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s-CL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º de respuestas inesperadas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s-CL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º de ejecuciones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394" y="1743348"/>
            <a:ext cx="681513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670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Plantilla</a:t>
            </a:r>
            <a:endParaRPr lang="es-ES" dirty="0"/>
          </a:p>
        </p:txBody>
      </p:sp>
      <p:graphicFrame>
        <p:nvGraphicFramePr>
          <p:cNvPr id="4" name="4 Tabl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857175"/>
              </p:ext>
            </p:extLst>
          </p:nvPr>
        </p:nvGraphicFramePr>
        <p:xfrm>
          <a:off x="457200" y="1600200"/>
          <a:ext cx="3828791" cy="441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502"/>
                <a:gridCol w="2029289"/>
              </a:tblGrid>
              <a:tr h="63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Aspecto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Mantenibilidad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315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competente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Testeador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63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Definición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Tareas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9464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Existe la documentación necesaria para comprender los módulos del software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Nº de módulos diseñados (UML, DFD)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94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nº de descriptores de acceso a datos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53994"/>
              </p:ext>
            </p:extLst>
          </p:nvPr>
        </p:nvGraphicFramePr>
        <p:xfrm>
          <a:off x="2163394" y="2280816"/>
          <a:ext cx="6646333" cy="353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66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Plantilla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07276"/>
              </p:ext>
            </p:extLst>
          </p:nvPr>
        </p:nvGraphicFramePr>
        <p:xfrm>
          <a:off x="184076" y="1655266"/>
          <a:ext cx="3489320" cy="3925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248"/>
                <a:gridCol w="1431072"/>
              </a:tblGrid>
              <a:tr h="280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</a:rPr>
                        <a:t>Aspecto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4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Portabilidad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56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Evaluación competente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Testeador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56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Definición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Tareas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8411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Al instalar el software no genera conflictos con otros previamente instalados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nº de veces que se ha instalado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56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nº de errores de instalación.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56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nº de errores de coexistencia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394" y="1933848"/>
            <a:ext cx="6669087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283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Plantilla</a:t>
            </a:r>
            <a:endParaRPr lang="es-ES" dirty="0"/>
          </a:p>
        </p:txBody>
      </p:sp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927105"/>
              </p:ext>
            </p:extLst>
          </p:nvPr>
        </p:nvGraphicFramePr>
        <p:xfrm>
          <a:off x="649718" y="2133997"/>
          <a:ext cx="4112979" cy="4207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824"/>
                <a:gridCol w="330275"/>
                <a:gridCol w="345643"/>
                <a:gridCol w="336986"/>
                <a:gridCol w="337959"/>
                <a:gridCol w="336986"/>
                <a:gridCol w="338934"/>
                <a:gridCol w="397372"/>
              </a:tblGrid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Aspecto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Eficiencia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Evaluación competente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Testeador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Definición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Tareas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Tarea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[Estimar  tiempo de respuesta máximo  para la tarea]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Oportunidades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3º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4º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5º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6º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7º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555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Tiempo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respuesta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Tiempo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proceso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Fallas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4757" y="2276872"/>
            <a:ext cx="59372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917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5365" y="714864"/>
            <a:ext cx="7270562" cy="1143000"/>
          </a:xfrm>
        </p:spPr>
        <p:txBody>
          <a:bodyPr/>
          <a:lstStyle/>
          <a:p>
            <a:r>
              <a:rPr lang="es-ES" dirty="0" smtClean="0"/>
              <a:t>Pequeña empresa en Chile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7123"/>
          </a:xfrm>
        </p:spPr>
        <p:txBody>
          <a:bodyPr/>
          <a:lstStyle/>
          <a:p>
            <a:r>
              <a:rPr lang="es-ES" dirty="0"/>
              <a:t>U</a:t>
            </a:r>
            <a:r>
              <a:rPr lang="es-ES" dirty="0" smtClean="0"/>
              <a:t>na de las clasificaciones del Servicio de Impuestos Internos (SII) según las ventas anuales.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38" y="4195594"/>
            <a:ext cx="3177365" cy="258160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51720" y="5355727"/>
            <a:ext cx="386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anual desde 2.400 UF  a  5.000 UF, este es el sector al cual pertenece una pequeña empresa, llamado Pequeña 1.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58165" y="33059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MICRO 1 0,01 UF a 200 UF.</a:t>
            </a:r>
          </a:p>
          <a:p>
            <a:r>
              <a:rPr lang="pt-BR" dirty="0"/>
              <a:t>MICRO 2 200,01 UF a 600 UF.</a:t>
            </a:r>
          </a:p>
          <a:p>
            <a:r>
              <a:rPr lang="pt-BR" dirty="0"/>
              <a:t>MICRO 3 600,01 UF a 2.400 UF.</a:t>
            </a:r>
          </a:p>
          <a:p>
            <a:r>
              <a:rPr lang="pt-BR" dirty="0"/>
              <a:t>PEQUEÑA 1 2.400,01 UF a 5.000 UF.</a:t>
            </a:r>
          </a:p>
          <a:p>
            <a:r>
              <a:rPr lang="pt-BR" dirty="0"/>
              <a:t>PEQUEÑA 2 5.000,01 UF a 10.000 UF.</a:t>
            </a:r>
          </a:p>
          <a:p>
            <a:r>
              <a:rPr lang="pt-BR" dirty="0"/>
              <a:t>PEQUEÑA 3 10.000,01 UF a 25.000 UF.</a:t>
            </a:r>
          </a:p>
          <a:p>
            <a:r>
              <a:rPr lang="pt-BR" dirty="0"/>
              <a:t>MEDIANA 1 25.000,01 UF a 50.000 UF.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</a:t>
            </a:r>
            <a:r>
              <a:rPr lang="es-ES" dirty="0" smtClean="0"/>
              <a:t>lantilla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13592"/>
              </p:ext>
            </p:extLst>
          </p:nvPr>
        </p:nvGraphicFramePr>
        <p:xfrm>
          <a:off x="754066" y="1836081"/>
          <a:ext cx="2818656" cy="4734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249"/>
                <a:gridCol w="256127"/>
                <a:gridCol w="339195"/>
                <a:gridCol w="908085"/>
              </a:tblGrid>
              <a:tr h="556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Aspecto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Funcionalidad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35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Evaluación competente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Testeador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8491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si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8354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¿Existen claves de acceso por usuario?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  <a:tr h="22279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 Existen distintos perfiles de usuario, de tal manera de proteger el acceso a la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información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 sensible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394" y="2035324"/>
            <a:ext cx="66690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189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Plantilla</a:t>
            </a:r>
            <a:endParaRPr lang="es-ES" dirty="0"/>
          </a:p>
        </p:txBody>
      </p:sp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19968"/>
              </p:ext>
            </p:extLst>
          </p:nvPr>
        </p:nvGraphicFramePr>
        <p:xfrm>
          <a:off x="240359" y="1973265"/>
          <a:ext cx="4827640" cy="4321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602"/>
                <a:gridCol w="384812"/>
                <a:gridCol w="384812"/>
                <a:gridCol w="384812"/>
                <a:gridCol w="384812"/>
                <a:gridCol w="384812"/>
                <a:gridCol w="384812"/>
                <a:gridCol w="172583"/>
                <a:gridCol w="172583"/>
              </a:tblGrid>
              <a:tr h="28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Aspecto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Fiabilidad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solidFill>
                      <a:srgbClr val="D99694"/>
                    </a:solidFill>
                  </a:tcPr>
                </a:tc>
              </a:tr>
              <a:tr h="5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Evaluación competente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Testeador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solidFill>
                      <a:srgbClr val="D99694"/>
                    </a:solidFill>
                  </a:tcPr>
                </a:tc>
              </a:tr>
              <a:tr h="28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Tarea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evaluar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solidFill>
                      <a:srgbClr val="D99694"/>
                    </a:solidFill>
                  </a:tcPr>
                </a:tc>
              </a:tr>
              <a:tr h="288109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Durante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una falla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solidFill>
                      <a:srgbClr val="D99694"/>
                    </a:solidFill>
                  </a:tcPr>
                </a:tc>
              </a:tr>
              <a:tr h="5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tiempo de estudio de fallas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solidFill>
                      <a:srgbClr val="D99694"/>
                    </a:solidFill>
                  </a:tcPr>
                </a:tc>
              </a:tr>
              <a:tr h="5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3º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4º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5º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6º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7º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/>
                </a:tc>
              </a:tr>
              <a:tr h="5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Tipo de falla (conexión/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caída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/ mantención)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/>
                </a:tc>
              </a:tr>
              <a:tr h="5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Tiempo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 de </a:t>
                      </a: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</a:rPr>
                        <a:t>recuperación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/>
                </a:tc>
              </a:tr>
              <a:tr h="57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Estado de los datos (recuperados/perdidos)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394241"/>
              </p:ext>
            </p:extLst>
          </p:nvPr>
        </p:nvGraphicFramePr>
        <p:xfrm>
          <a:off x="1360052" y="2610081"/>
          <a:ext cx="7415893" cy="368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66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Toda empresa que quiere crecer y consolidarse debe formalizar procesos.</a:t>
            </a:r>
          </a:p>
          <a:p>
            <a:r>
              <a:rPr lang="es-ES" dirty="0" smtClean="0"/>
              <a:t>Transitar hacia las certificaciones de calidad.</a:t>
            </a:r>
          </a:p>
          <a:p>
            <a:r>
              <a:rPr lang="es-ES" dirty="0" smtClean="0"/>
              <a:t>Establecer procesos de evaluación de calidad formal durante el desarrollo.</a:t>
            </a:r>
          </a:p>
          <a:p>
            <a:r>
              <a:rPr lang="es-ES" dirty="0" smtClean="0"/>
              <a:t>Mejoras</a:t>
            </a:r>
          </a:p>
          <a:p>
            <a:pPr lvl="1"/>
            <a:r>
              <a:rPr lang="es-ES" dirty="0" smtClean="0"/>
              <a:t>Mayor vinculación  con Universidades</a:t>
            </a:r>
          </a:p>
          <a:p>
            <a:pPr lvl="1"/>
            <a:r>
              <a:rPr lang="es-ES" dirty="0" smtClean="0"/>
              <a:t>Certificarse CMMI</a:t>
            </a:r>
          </a:p>
          <a:p>
            <a:pPr lvl="1"/>
            <a:r>
              <a:rPr lang="es-ES" dirty="0" smtClean="0"/>
              <a:t>Ampliar su mercado objetivo</a:t>
            </a:r>
          </a:p>
          <a:p>
            <a:pPr marL="57150" indent="0">
              <a:buNone/>
            </a:pPr>
            <a:r>
              <a:rPr lang="es-ES" dirty="0" smtClean="0"/>
              <a:t>Trabajos futuros:</a:t>
            </a:r>
          </a:p>
          <a:p>
            <a:pPr marL="514350" indent="-457200"/>
            <a:r>
              <a:rPr lang="es-ES" dirty="0" smtClean="0"/>
              <a:t>Estudio de fracasos de proyectos de software en chile</a:t>
            </a:r>
          </a:p>
          <a:p>
            <a:pPr marL="514350" indent="-457200"/>
            <a:r>
              <a:rPr lang="es-ES" dirty="0" smtClean="0"/>
              <a:t>Estudio de madurez de empresas de desarrollo en chile</a:t>
            </a:r>
          </a:p>
          <a:p>
            <a:pPr marL="514350" indent="-457200"/>
            <a:r>
              <a:rPr lang="es-ES" dirty="0" smtClean="0"/>
              <a:t>Estudio de utilización de metodologías de desarrollo</a:t>
            </a:r>
          </a:p>
          <a:p>
            <a:pPr marL="457200" lvl="1" indent="0">
              <a:buNone/>
            </a:pPr>
            <a:endParaRPr lang="es-ES" dirty="0" smtClean="0"/>
          </a:p>
          <a:p>
            <a:pPr lvl="1"/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000" dirty="0" smtClean="0"/>
              <a:t>Estadísticas De Empresas Por Tamaño Según Ventas. Ministerio de </a:t>
            </a:r>
            <a:r>
              <a:rPr lang="es-ES" sz="2000" dirty="0" err="1" smtClean="0"/>
              <a:t>Economia</a:t>
            </a:r>
            <a:r>
              <a:rPr lang="es-ES" sz="2000" dirty="0" smtClean="0"/>
              <a:t> y Turismo Gobierno de Chile</a:t>
            </a:r>
            <a:endParaRPr lang="es-ES_tradnl" sz="2000" b="1" dirty="0"/>
          </a:p>
          <a:p>
            <a:r>
              <a:rPr lang="es-ES_tradnl" sz="2000" dirty="0"/>
              <a:t>Dinámica Empresarial Brechas Regionales Y Sectoriales De Las Pymes En Chile Periodo 2005-2014, Ministerio de Economía, Fomento y Turismo Gobierno de Chile.</a:t>
            </a:r>
            <a:r>
              <a:rPr lang="es-ES" sz="2000" dirty="0"/>
              <a:t>, </a:t>
            </a:r>
            <a:endParaRPr lang="es-ES_tradnl" sz="2000" dirty="0"/>
          </a:p>
          <a:p>
            <a:r>
              <a:rPr lang="es-ES" sz="2000" dirty="0"/>
              <a:t>Case </a:t>
            </a:r>
            <a:r>
              <a:rPr lang="es-ES" sz="2000" dirty="0" err="1" smtClean="0"/>
              <a:t>Study:Factors</a:t>
            </a:r>
            <a:r>
              <a:rPr lang="es-ES" sz="2000" dirty="0" smtClean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Early</a:t>
            </a:r>
            <a:r>
              <a:rPr lang="es-ES" sz="2000" dirty="0"/>
              <a:t> </a:t>
            </a:r>
            <a:r>
              <a:rPr lang="es-ES" sz="2000" dirty="0" err="1"/>
              <a:t>Prediction</a:t>
            </a:r>
            <a:r>
              <a:rPr lang="es-ES" sz="2000" dirty="0"/>
              <a:t> of Software </a:t>
            </a:r>
            <a:r>
              <a:rPr lang="es-ES" sz="2000" dirty="0" err="1"/>
              <a:t>Success</a:t>
            </a:r>
            <a:r>
              <a:rPr lang="es-ES" sz="2000" dirty="0"/>
              <a:t> &amp; </a:t>
            </a:r>
            <a:r>
              <a:rPr lang="es-ES" sz="2000" dirty="0" err="1"/>
              <a:t>Failure</a:t>
            </a:r>
            <a:r>
              <a:rPr lang="es-ES" sz="2000" dirty="0"/>
              <a:t> J. D. </a:t>
            </a:r>
            <a:r>
              <a:rPr lang="es-ES" sz="2000" dirty="0" err="1"/>
              <a:t>Procaccino</a:t>
            </a:r>
            <a:r>
              <a:rPr lang="es-ES" sz="2000" dirty="0"/>
              <a:t>, J. M. </a:t>
            </a:r>
            <a:r>
              <a:rPr lang="es-ES" sz="2000" dirty="0" err="1"/>
              <a:t>Verner</a:t>
            </a:r>
            <a:r>
              <a:rPr lang="es-ES" sz="2000" dirty="0"/>
              <a:t>, and S. P. </a:t>
            </a:r>
            <a:r>
              <a:rPr lang="es-ES" sz="2000" dirty="0" err="1"/>
              <a:t>Overmyer</a:t>
            </a:r>
            <a:r>
              <a:rPr lang="es-ES_tradnl" sz="2000" dirty="0"/>
              <a:t> </a:t>
            </a:r>
            <a:endParaRPr lang="es-ES_tradnl" sz="2000" dirty="0" smtClean="0"/>
          </a:p>
          <a:p>
            <a:r>
              <a:rPr lang="es-ES" sz="2000" dirty="0" smtClean="0"/>
              <a:t>Ingeniería del Software, </a:t>
            </a:r>
            <a:r>
              <a:rPr lang="es-ES" sz="2000" dirty="0" err="1" smtClean="0"/>
              <a:t>Ian</a:t>
            </a:r>
            <a:r>
              <a:rPr lang="es-ES" sz="2000" dirty="0" smtClean="0"/>
              <a:t> </a:t>
            </a:r>
            <a:r>
              <a:rPr lang="es-ES" sz="2000" dirty="0" err="1" smtClean="0"/>
              <a:t>Sommerville</a:t>
            </a:r>
            <a:r>
              <a:rPr lang="es-ES" sz="2000" dirty="0" smtClean="0"/>
              <a:t>, </a:t>
            </a:r>
            <a:r>
              <a:rPr lang="es-ES" sz="2000" dirty="0" err="1" smtClean="0"/>
              <a:t>pearson</a:t>
            </a:r>
            <a:r>
              <a:rPr lang="es-ES" sz="2000" dirty="0" smtClean="0"/>
              <a:t> </a:t>
            </a:r>
            <a:r>
              <a:rPr lang="es-ES" sz="2000" dirty="0" err="1" smtClean="0"/>
              <a:t>adison</a:t>
            </a:r>
            <a:r>
              <a:rPr lang="es-ES" sz="2000" dirty="0" smtClean="0"/>
              <a:t> </a:t>
            </a:r>
            <a:r>
              <a:rPr lang="es-ES" sz="2000" dirty="0" err="1" smtClean="0"/>
              <a:t>wesley</a:t>
            </a:r>
            <a:r>
              <a:rPr lang="es-ES" sz="2000" dirty="0" smtClean="0"/>
              <a:t> 7ma edición.</a:t>
            </a:r>
          </a:p>
          <a:p>
            <a:r>
              <a:rPr lang="es-ES" sz="2000" dirty="0" smtClean="0"/>
              <a:t>Factores de </a:t>
            </a:r>
            <a:r>
              <a:rPr lang="fr-FR" sz="2000" dirty="0" err="1" smtClean="0"/>
              <a:t>É</a:t>
            </a:r>
            <a:r>
              <a:rPr lang="es-ES" sz="2000" dirty="0" err="1" smtClean="0"/>
              <a:t>xito</a:t>
            </a:r>
            <a:r>
              <a:rPr lang="es-ES" sz="2000" dirty="0" smtClean="0"/>
              <a:t> en Proyectos de Desarrollo de Software: Análisis de la Industria Chilena del Software. J. Pereira, N. Cerpa, M. Rivas.</a:t>
            </a:r>
          </a:p>
          <a:p>
            <a:r>
              <a:rPr lang="es-ES" sz="2000" dirty="0" smtClean="0"/>
              <a:t>Plantilla de Evaluación de Calidad de Software </a:t>
            </a:r>
            <a:r>
              <a:rPr lang="es-ES" sz="2000" dirty="0" err="1" smtClean="0"/>
              <a:t>Seg</a:t>
            </a:r>
            <a:r>
              <a:rPr lang="sk-SK" sz="2000" dirty="0" smtClean="0"/>
              <a:t>ú</a:t>
            </a:r>
            <a:r>
              <a:rPr lang="es-ES" sz="2000" dirty="0" smtClean="0"/>
              <a:t>n ISO 9126, Aplicación en un Caso Práctico. J. Morales.</a:t>
            </a:r>
          </a:p>
          <a:p>
            <a:r>
              <a:rPr lang="en-US" sz="2000" dirty="0"/>
              <a:t>C. </a:t>
            </a:r>
            <a:r>
              <a:rPr lang="en-US" sz="2000" dirty="0" err="1"/>
              <a:t>Ghezzi</a:t>
            </a:r>
            <a:r>
              <a:rPr lang="en-US" sz="2000" dirty="0"/>
              <a:t>, M. </a:t>
            </a:r>
            <a:r>
              <a:rPr lang="en-US" sz="2000" dirty="0" err="1"/>
              <a:t>Jazayeri</a:t>
            </a:r>
            <a:r>
              <a:rPr lang="en-US" sz="2000" dirty="0"/>
              <a:t>, D. </a:t>
            </a:r>
            <a:r>
              <a:rPr lang="en-US" sz="2000" dirty="0" err="1"/>
              <a:t>Mandrioli</a:t>
            </a:r>
            <a:r>
              <a:rPr lang="en-US" sz="2000" dirty="0"/>
              <a:t>, “Fundamentals of Software Engineering”, Prentice Hall, second edition, 2003, 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Gracias!!!</a:t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8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48735"/>
              </p:ext>
            </p:extLst>
          </p:nvPr>
        </p:nvGraphicFramePr>
        <p:xfrm>
          <a:off x="1318568" y="380751"/>
          <a:ext cx="6048672" cy="6010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6978"/>
                <a:gridCol w="1751651"/>
                <a:gridCol w="1040043"/>
              </a:tblGrid>
              <a:tr h="18934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Atributo: Usabilidad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Preguntas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Respuestas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 Total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 interactuar con el sistema, identifique lo predecible que resulta ser.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predictibilidad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75%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 pregunta 1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¿Existe relación entre los conocimientos previos del usuario y la forma de operar del sistema?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iconos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menús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99%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colores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formularios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 pregunta 2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75%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cuanto a la información mostrada en el sistema, refiérase a la manera en que ésta es agrupada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formularios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92%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369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menús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pregunta 3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96%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414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 adecuada la cantidad de interacciones que debe realizar con el sistema para ejecutar una tarea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aceptación de </a:t>
                      </a:r>
                      <a:r>
                        <a:rPr lang="es-ES" sz="1400" dirty="0" smtClean="0">
                          <a:effectLst/>
                        </a:rPr>
                        <a:t>número </a:t>
                      </a:r>
                      <a:r>
                        <a:rPr lang="es-ES" sz="1400" dirty="0">
                          <a:effectLst/>
                        </a:rPr>
                        <a:t>de tareas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396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 pregunta 4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441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software provee de distintos mecanismos para realizar las mismas tareas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flexibilidad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</a:tr>
              <a:tr h="180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 pregunta 5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Una vez ocurrida la falla del sistema permite volver al estado inmediatamente anterior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9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 pregunta 6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  <a:tr h="180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USABILIDAD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74%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8416" marR="38416" marT="0" marB="0" anchor="b"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9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14316"/>
              </p:ext>
            </p:extLst>
          </p:nvPr>
        </p:nvGraphicFramePr>
        <p:xfrm>
          <a:off x="1411963" y="719519"/>
          <a:ext cx="5557162" cy="5725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929"/>
                <a:gridCol w="1609285"/>
                <a:gridCol w="955948"/>
              </a:tblGrid>
              <a:tr h="23061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Atributo: Mantenibilidad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Preguntas 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Respuestas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 Total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2306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código ha sido documentado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oficio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código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 Pregunta 1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Existe documentación necesaria para comprender los módulos del software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diseño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519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descriptores de acceso a datos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  Pregunta 2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código está estructurado de manera de cumplir con las normas de </a:t>
                      </a:r>
                      <a:r>
                        <a:rPr lang="es-ES" sz="1400" dirty="0" err="1">
                          <a:effectLst/>
                        </a:rPr>
                        <a:t>identación</a:t>
                      </a:r>
                      <a:r>
                        <a:rPr lang="es-ES" sz="1400" dirty="0">
                          <a:effectLst/>
                        </a:rPr>
                        <a:t> y formas de nombrar variables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líneas que cumplen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691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  Pregunta 3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69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Dada la distribución de los módulos es posible probar por separado cada uno de ellos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módulos independientes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 Pregunta 4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561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software esta creado dejando la posibilidad de expandirlo a futuro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Espacio en tablas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468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compatibilidad con  bibliotecas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  Pregunta 5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Logro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50%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23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 Mantenibilidad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60%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13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53894"/>
              </p:ext>
            </p:extLst>
          </p:nvPr>
        </p:nvGraphicFramePr>
        <p:xfrm>
          <a:off x="873127" y="857254"/>
          <a:ext cx="7111999" cy="5383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9414"/>
                <a:gridCol w="2059032"/>
                <a:gridCol w="1223553"/>
              </a:tblGrid>
              <a:tr h="34527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Atributo: Portabilidad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Preguntas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Respuestas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Logro Total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4757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El software puede ser utilizado en distintos sistemas operativos, sin necesitar archivos especiales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compatibilidad de sistema operativo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33%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8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 pregunta 1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33%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Tiempo de instalación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Rápido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 pregunta 2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Logro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86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 instalar el software no genera conflicto con otros previamente instalados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éxitos en instalación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328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243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 pregunta 3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5908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 existir cambios de versión, se generan incompatibilidades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Cambios sin falla de marzo -agosto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91%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243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solidFill>
                      <a:srgbClr val="C0504D"/>
                    </a:solidFill>
                  </a:tcPr>
                </a:tc>
              </a:tr>
              <a:tr h="345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 pregunta 4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91%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PORTABILIDAD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81%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99955"/>
              </p:ext>
            </p:extLst>
          </p:nvPr>
        </p:nvGraphicFramePr>
        <p:xfrm>
          <a:off x="819943" y="909540"/>
          <a:ext cx="6371431" cy="5138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0770"/>
                <a:gridCol w="1845121"/>
                <a:gridCol w="1095540"/>
              </a:tblGrid>
              <a:tr h="3993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Atributo: Eficiencia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2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estudio de 26 clientes, distribuidos en 4 rutas distintas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ctr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Preguntas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Actividades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Logro Total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5895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 el proceso de  la atención de clientes y envío de facturas 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repuesta inmediata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80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sin fallas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92%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80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 pregunta 1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96%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8035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 cuanto a los recursos disponibles en la atención de clientes y envío de facturas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Procesador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80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tarjeta de red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627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memoria principal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80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Disco Duro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9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pregunta 2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Logro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80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EFICIENCIA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98%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60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72761"/>
              </p:ext>
            </p:extLst>
          </p:nvPr>
        </p:nvGraphicFramePr>
        <p:xfrm>
          <a:off x="755327" y="602198"/>
          <a:ext cx="6658298" cy="5589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5237"/>
                <a:gridCol w="1928195"/>
                <a:gridCol w="1144866"/>
              </a:tblGrid>
              <a:tr h="31807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Atributo: Funcionalidad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Pregunta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Actividades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 Total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6967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En relación a las tareas que debe realizar el usuario del sistema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tareas cubiertas por el sistema escritorio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696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tareas cubiertas por el sistema celular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84%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0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 pregunta 1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92%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560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 relación a las tareas realizadas en el sistema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resultados correctos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95%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0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 pregunta 2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95%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6967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Existen claves de acceso por usuario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existencia de claves en celulares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923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existencia de claves en aplicación escritorio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18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 pregunta 3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Logro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0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FUNCIONALIDAD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96%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75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140" y="274638"/>
            <a:ext cx="6324235" cy="17573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Empresa en Chile: fracaso antes de los 3 años</a:t>
            </a:r>
            <a:endParaRPr lang="es-ES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9764926"/>
              </p:ext>
            </p:extLst>
          </p:nvPr>
        </p:nvGraphicFramePr>
        <p:xfrm>
          <a:off x="1284702" y="17834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arriba 5"/>
          <p:cNvSpPr/>
          <p:nvPr/>
        </p:nvSpPr>
        <p:spPr>
          <a:xfrm>
            <a:off x="901975" y="1783496"/>
            <a:ext cx="1343758" cy="3496867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ES" dirty="0" smtClean="0"/>
              <a:t>FRACASO 3 AÑOS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94798"/>
              </p:ext>
            </p:extLst>
          </p:nvPr>
        </p:nvGraphicFramePr>
        <p:xfrm>
          <a:off x="802679" y="668236"/>
          <a:ext cx="6642695" cy="5491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835"/>
                <a:gridCol w="1923677"/>
                <a:gridCol w="1142183"/>
              </a:tblGrid>
              <a:tr h="32381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Atributo: Fiabilidad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Pregunta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Respuestas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Logro Total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</a:tr>
              <a:tr h="3083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Durante un período de falla del sistema, ¿Existen tareas en modo de fallo?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Tareas previstas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56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08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 pregunta 1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Logro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47801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Durante una falla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Sin fallas de conexión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81%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493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Sin fallas de caída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88%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632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Sin falla mantención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96%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832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tiempo de recuperación al reinicio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632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Recuperación de datos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pregunta 2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Logro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93%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 FIABILIDAD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47%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 anchor="b"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00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0995021"/>
              </p:ext>
            </p:extLst>
          </p:nvPr>
        </p:nvGraphicFramePr>
        <p:xfrm>
          <a:off x="607452" y="460114"/>
          <a:ext cx="8062549" cy="605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sp>
        <p:nvSpPr>
          <p:cNvPr id="2" name="Estrella de 8 puntas 1"/>
          <p:cNvSpPr/>
          <p:nvPr/>
        </p:nvSpPr>
        <p:spPr>
          <a:xfrm>
            <a:off x="3079750" y="2459937"/>
            <a:ext cx="3063875" cy="2318438"/>
          </a:xfrm>
          <a:prstGeom prst="star8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¿Qué hace una empresa de desarrollo para sobrevivir?</a:t>
            </a:r>
          </a:p>
        </p:txBody>
      </p:sp>
    </p:spTree>
    <p:extLst>
      <p:ext uri="{BB962C8B-B14F-4D97-AF65-F5344CB8AC3E}">
        <p14:creationId xmlns:p14="http://schemas.microsoft.com/office/powerpoint/2010/main" val="407278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63394" y="314546"/>
            <a:ext cx="6523406" cy="1103091"/>
          </a:xfrm>
        </p:spPr>
        <p:txBody>
          <a:bodyPr>
            <a:noAutofit/>
          </a:bodyPr>
          <a:lstStyle/>
          <a:p>
            <a:r>
              <a:rPr lang="es-ES" sz="3200" dirty="0" smtClean="0"/>
              <a:t>Fracaso de los proyectos 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/>
          <a:srcRect l="-4753" r="-4753"/>
          <a:stretch>
            <a:fillRect/>
          </a:stretch>
        </p:blipFill>
        <p:spPr>
          <a:xfrm>
            <a:off x="500899" y="1600200"/>
            <a:ext cx="7661275" cy="4213225"/>
          </a:xfrm>
        </p:spPr>
      </p:pic>
      <p:sp>
        <p:nvSpPr>
          <p:cNvPr id="11" name="Rectángulo redondeado 10"/>
          <p:cNvSpPr/>
          <p:nvPr/>
        </p:nvSpPr>
        <p:spPr>
          <a:xfrm>
            <a:off x="500899" y="5963078"/>
            <a:ext cx="7432798" cy="533732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METODOLOGÍAS ÁGILES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7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9364" y="1211060"/>
            <a:ext cx="3937625" cy="73861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OneConsultores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26952"/>
            <a:ext cx="8229600" cy="2995923"/>
          </a:xfrm>
        </p:spPr>
        <p:txBody>
          <a:bodyPr>
            <a:normAutofit/>
          </a:bodyPr>
          <a:lstStyle/>
          <a:p>
            <a:r>
              <a:rPr lang="es-ES" dirty="0" smtClean="0"/>
              <a:t>Fundada en el año 2013.</a:t>
            </a:r>
          </a:p>
          <a:p>
            <a:r>
              <a:rPr lang="es-ES" dirty="0" smtClean="0"/>
              <a:t>Posee 7 personas que conforman el equipo de trabajo.</a:t>
            </a:r>
          </a:p>
          <a:p>
            <a:pPr lvl="1"/>
            <a:r>
              <a:rPr lang="es-ES" dirty="0" smtClean="0"/>
              <a:t>Cuenta con clientes públicos y privados</a:t>
            </a:r>
          </a:p>
          <a:p>
            <a:pPr lvl="1"/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5570087" y="147843"/>
            <a:ext cx="3116713" cy="535918"/>
            <a:chOff x="175744" y="0"/>
            <a:chExt cx="3116713" cy="53591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21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83390"/>
            <a:ext cx="8229600" cy="99084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One Consultores en la CES  en las Vegas EEUU</a:t>
            </a:r>
            <a:endParaRPr lang="es-ES" sz="3200" dirty="0"/>
          </a:p>
        </p:txBody>
      </p:sp>
      <p:pic>
        <p:nvPicPr>
          <p:cNvPr id="4" name="Marcador de contenido 3" descr="Captura de pantalla 2015-09-09 a las 21.20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4" r="-4074"/>
          <a:stretch>
            <a:fillRect/>
          </a:stretch>
        </p:blipFill>
        <p:spPr>
          <a:xfrm>
            <a:off x="145766" y="1874237"/>
            <a:ext cx="8337648" cy="3893570"/>
          </a:xfrm>
        </p:spPr>
      </p:pic>
      <p:sp>
        <p:nvSpPr>
          <p:cNvPr id="5" name="CuadroTexto 4"/>
          <p:cNvSpPr txBox="1"/>
          <p:nvPr/>
        </p:nvSpPr>
        <p:spPr>
          <a:xfrm>
            <a:off x="284163" y="6490119"/>
            <a:ext cx="833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</a:t>
            </a:r>
            <a:r>
              <a:rPr lang="es-ES_tradnl" dirty="0"/>
              <a:t>http://chileproveedores.bmcomunicaciones.cl/newsletter/2015/01/nota-1.php</a:t>
            </a: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6" name="Agrupar 5"/>
          <p:cNvGrpSpPr/>
          <p:nvPr/>
        </p:nvGrpSpPr>
        <p:grpSpPr>
          <a:xfrm>
            <a:off x="5366701" y="467589"/>
            <a:ext cx="3116713" cy="535918"/>
            <a:chOff x="175744" y="0"/>
            <a:chExt cx="3116713" cy="53591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17800"/>
          </a:xfrm>
        </p:spPr>
        <p:txBody>
          <a:bodyPr/>
          <a:lstStyle/>
          <a:p>
            <a:r>
              <a:rPr lang="es-ES" dirty="0" smtClean="0"/>
              <a:t>La empresa ha realizado </a:t>
            </a:r>
            <a:r>
              <a:rPr lang="es-ES" dirty="0"/>
              <a:t>proyectos en las áreas de TI.</a:t>
            </a:r>
          </a:p>
          <a:p>
            <a:pPr lvl="1"/>
            <a:r>
              <a:rPr lang="es-ES" dirty="0"/>
              <a:t>Desarrollo de software</a:t>
            </a:r>
          </a:p>
          <a:p>
            <a:pPr lvl="1"/>
            <a:r>
              <a:rPr lang="es-ES" dirty="0"/>
              <a:t>Interconectividad de espacios rurales</a:t>
            </a:r>
          </a:p>
          <a:p>
            <a:pPr lvl="1"/>
            <a:r>
              <a:rPr lang="es-ES" dirty="0"/>
              <a:t>Implementación y sustento de proyectos TI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99" y="314547"/>
            <a:ext cx="1662495" cy="679299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5366701" y="467589"/>
            <a:ext cx="3116713" cy="535918"/>
            <a:chOff x="175744" y="0"/>
            <a:chExt cx="3116713" cy="53591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744" y="0"/>
              <a:ext cx="531035" cy="535918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44827" y="46470"/>
              <a:ext cx="26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www.oneconsultores.com</a:t>
              </a:r>
              <a:endParaRPr lang="es-E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17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23834</TotalTime>
  <Words>1975</Words>
  <Application>Microsoft Macintosh PowerPoint</Application>
  <PresentationFormat>Presentación en pantalla (4:3)</PresentationFormat>
  <Paragraphs>578</Paragraphs>
  <Slides>40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Gestión de proyectos de desarrollo de software y control de calidad de producto terminado en una pequeña empresa </vt:lpstr>
      <vt:lpstr>Agenda</vt:lpstr>
      <vt:lpstr>Pequeña empresa en Chile</vt:lpstr>
      <vt:lpstr>Empresa en Chile: fracaso antes de los 3 años</vt:lpstr>
      <vt:lpstr>Presentación de PowerPoint</vt:lpstr>
      <vt:lpstr>Fracaso de los proyectos </vt:lpstr>
      <vt:lpstr>OneConsultores</vt:lpstr>
      <vt:lpstr>One Consultores en la CES  en las Vegas EEUU</vt:lpstr>
      <vt:lpstr>Presentación de PowerPoint</vt:lpstr>
      <vt:lpstr>Vitrina Campesina</vt:lpstr>
      <vt:lpstr>Vitrina Campesina</vt:lpstr>
      <vt:lpstr>Servicio de Mensajería</vt:lpstr>
      <vt:lpstr>Software de Permisos de Circulación</vt:lpstr>
      <vt:lpstr>Monitoreo Térmico</vt:lpstr>
      <vt:lpstr>Conectividad</vt:lpstr>
      <vt:lpstr>Analicemos ahora la realidad encontrada en la gestión de los proyectos.</vt:lpstr>
      <vt:lpstr>Requerimientos </vt:lpstr>
      <vt:lpstr>Requisitos</vt:lpstr>
      <vt:lpstr>Gestión</vt:lpstr>
      <vt:lpstr>Clientes y usuario</vt:lpstr>
      <vt:lpstr>Estimación y Programación de Tareas</vt:lpstr>
      <vt:lpstr>Jefe de proyecto</vt:lpstr>
      <vt:lpstr>Proceso de desarrollo de software</vt:lpstr>
      <vt:lpstr>El personal de desarrollo</vt:lpstr>
      <vt:lpstr>  Calidad</vt:lpstr>
      <vt:lpstr>Plantilla</vt:lpstr>
      <vt:lpstr>Plantilla</vt:lpstr>
      <vt:lpstr>Plantilla</vt:lpstr>
      <vt:lpstr>Plantilla</vt:lpstr>
      <vt:lpstr>Plantilla</vt:lpstr>
      <vt:lpstr>Plantilla</vt:lpstr>
      <vt:lpstr>Conclusiones</vt:lpstr>
      <vt:lpstr>Referencias</vt:lpstr>
      <vt:lpstr>Muchas Gracias!!!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one consultores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Morales</dc:creator>
  <cp:lastModifiedBy>Jenny Morales</cp:lastModifiedBy>
  <cp:revision>99</cp:revision>
  <dcterms:created xsi:type="dcterms:W3CDTF">2016-10-05T18:52:52Z</dcterms:created>
  <dcterms:modified xsi:type="dcterms:W3CDTF">2016-11-03T02:56:58Z</dcterms:modified>
</cp:coreProperties>
</file>