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1"/>
  </p:notesMasterIdLst>
  <p:sldIdLst>
    <p:sldId id="708" r:id="rId2"/>
    <p:sldId id="752" r:id="rId3"/>
    <p:sldId id="750" r:id="rId4"/>
    <p:sldId id="717" r:id="rId5"/>
    <p:sldId id="718" r:id="rId6"/>
    <p:sldId id="748" r:id="rId7"/>
    <p:sldId id="749" r:id="rId8"/>
    <p:sldId id="719" r:id="rId9"/>
    <p:sldId id="746" r:id="rId10"/>
  </p:sldIdLst>
  <p:sldSz cx="9906000" cy="6858000" type="A4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1" autoAdjust="0"/>
    <p:restoredTop sz="87606" autoAdjust="0"/>
  </p:normalViewPr>
  <p:slideViewPr>
    <p:cSldViewPr snapToGrid="0" snapToObjects="1">
      <p:cViewPr>
        <p:scale>
          <a:sx n="80" d="100"/>
          <a:sy n="80" d="100"/>
        </p:scale>
        <p:origin x="-438" y="-4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BFB9-FA8C-4566-AD4A-665B390F2D5F}" type="datetimeFigureOut">
              <a:rPr lang="es-AR" smtClean="0"/>
              <a:pPr/>
              <a:t>11/10/2016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0F8E-D919-4E69-B584-28FC4A28B97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6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19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87F22AF-9836-49FD-BA67-566CBEB4BA24}" type="datetimeFigureOut">
              <a:rPr lang="en-US" smtClean="0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335EAB-175B-4458-B1A0-C7A3212F1BC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zuchovicki\AppData\Local\Microsoft\Windows\Temporary Internet Files\Content.Outlook\3D87O23I\IMG_20160709_214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3" y="1199408"/>
            <a:ext cx="6804560" cy="50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0693" y="674500"/>
            <a:ext cx="56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TASAS DE INTERES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9158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c7ny9waaau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4" y="942833"/>
            <a:ext cx="81765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2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meme.me/static/uploads/images/2014/01/26253/26253_mai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" y="3260173"/>
            <a:ext cx="2216131" cy="136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nocero.com/wp-content/uploads/2013/12/WhatsApp-ahora-luce-mejor-en-iOS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92" y="3372090"/>
            <a:ext cx="2262482" cy="160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ISERUUEBQVFRQUGBcYGBgYFxoZFRgYFxQYFxgZFhgYHiggGB0lHBUVITEhJSktLy4uFx8zODUsNygtLisBCgoKDg0OGxAQGy8kICQvLCwsLywvLCwsLCwsNC8sLCwsLCwsLCwsLCwsLCwsLCwsLCwsLCwsLCwsLCwsLCwsLP/AABEIAKABPAMBEQACEQEDEQH/xAAcAAEAAgMBAQEAAAAAAAAAAAAABQYCAwQBBwj/xABKEAACAQIDBAYHBgMECAYDAAABAgMAEQQSIQUGEzEUIkFRU5IyM2FxcrLRByNCUoGRFRaxVGKh4Rc0c5OzwfDxJESCo9Pig6LC/8QAGwEBAAMBAQEBAAAAAAAAAAAAAAECAwQFBgf/xAA4EQACAQIEAwUHBAICAgMAAAAAAQIDEQQSITFBUWEFE3GBkRQiMqGx0fAVUsHhM/EjQgY0YoKS/9oADAMBAAIRAxEAPwD6xgMFFwo/u09BPwL+UeyqpKxeUnd6m/oUXhx+RfpSyK5nzHQovDj8i/SlkMz5joUXhx+RfpSyGZ8x0KLw4/Iv0pZDM+Y6FF4cfkX6UshmfMdCi8OPyL9KWQzPmOhReHH5F+lLIZnzHQovDj8i/SlkMz5joUXhx+RfpSyGZ8x0KLw4/Iv0pZDM+Y6FF4cfkX6UshmfMdCi8OPyL9KWQzPmOhReHH5F+lLIZnzHQovDj8i/SlkMz5joUXhx+RfpSyGZ8x0KLw4/Iv0qbIZnzHQovDj8i/SlkMz5joUXhx+RfpUWQzPmOhReHH5F+lLIZnzHQovDj8i/SlkMz5nNiejR6Msd/wAoQFvKBe3tqkpwTtx5bv0LLNzIqXb+BU2PAFvgJ/VYwxH61tDD156xpvz0MJ4ujDSU/TU0NvRs/wDDwf1jcD/hmtXgcTvkXqjNdoUNs7+Z37O2lhJr5Fha3MpkcD4gBmX3lQK55wqU3/yQa+hvCtGp8Er+ZKjBReHH5F+lLJl8z5nvQovDj8i/SlkRmfMdCi8OPyL9KWQzPmce0JsJALzcFL8gVXMfcoFz+gqspRjubU6VarpBNkZitt4dFDDCtZrhc6RQ5rKzGwlKtaynW3d31n30OCNvZZXs5Lyu/pp8zS+8OGXhEwRsJrmMRZZHYLe7KuUXAym9V7+K4FlhJu6zWtvfSx04TbOEk4JSJMmIYrGxVBmZb3sOehBFufsq6qQbSRSeGqwcot6rdcic6FF4cfkX6VrZHJmfMdCi8OPyL9KWQzPmfON8N4cVh8ZJFh4sKY1CWzxpm60asb3cdpPZXRTeEUf+R2f50LqliJ6wi2iF/nLaHg4P/dp/8lWzYH9356E+z4v9kvT+x/OW0PBwf+7j/wDkpmwP7vz0Hs+L/ZL0Lb9n21JsW0wxUWHAQIVyInNi2a9mPcKzqvDu3cu/P8sVlCtT/wAiaLp0KLw4/Iv0rGyK5nzKzvPg4+Kto09AfhH5m9lZzSudFKTtuWLDTKkEbOQBkTU+0AADvJJAt7a0Wxg03JmrF4+wupCgc8ykMTYkAK1rCwJLHSwPcaq58i0YEJLvJIsOdgoypxXIU3VDfKgUnWQ2IubAFX0OWoztbmvcrNbyJnF7T4fF6pYQxrIzXABBDk/qBGT/AOpf0nOZKGzvuasRtvh3EkeUjh364t96zgC9uYCFj79L1HeFu7vxN2z9otLK65Qoj0bUFg1lOtjy1Ycuan2XmMrsrOCik7kjVzMxkkCgsxAVQSSeQAFyT+lSld2IufP9k7zzR9NkmkZ1RrQo4HUAQyOXygHqh0B9thzIr0KmHi8iivFnLCq1mb8jr3f3l4MObGyzSy2jaXqLkh4x+6UgAakEXAzH3VWth80n3aSWtuttyadXKvfev3JOXfXCqzLaZssiwkiJsvFa4ya210/xHOsvZKjXDa+5d4iF+PIiNk74yy405hlw0nEESFTxPuEvKwyKcxzXHpe4Gt6mEjGkn/2Vr+exnGu3N32LbsTai4qFZo1dUe5XOAGIuQDYE6G1xXFVpunLI+B0wnnWYz2ltKLDoHncIpYICQTdm5AAAn/tVYQc3aInNRV5EdhN7sFKwWOa7MrsLo66ICXBLKAGAFyp1trWk8PVjFuxRV6bdrnjb34IZM0wBkEbDqva0voFjl6oPtta4va9RDD1mveWvHy5cx7RDg/kdH8xYbimLiWcFgSVYJmRczqJLZCyqCSoN9KdxPLmsT3sb2uYYHefCTFBFKG4hKqcrgFggkIuRYHKe3tDDmCBMqFSN7oRrQZ5FvThGMQEjWmsI2McgRixIUZyuUEkGwJ107xc6E9ehHfRuupM1iakFvPtjgo0aMFlMUrgs2VVESZmZjY2AJS+mgbtq9OOZ24cfMPQ+cb2pNiCApMcccJYqFYvNLkSRy4vqbzQRLck53IF7MR2YNUqCdlq/wA8TmxEZVFa+hid3ir8NGufu1Fx6TtIY2N+QGZJmA16kRJ5i/bDG75kedVwLfwmLbIGXPxUZCoYMqswOaRYwNNbl2sALklX06taLGLNbKZewvdSVjhn2ZlLSw4tFaHM+ZVcELEAZHU/iykhdLgsyjt0pPEZvdlDf+Too4Vx1Utj7VsiRzEvFtnAAYgWBbIuaw7Otm07K8FNZpW2voexwVzqkkCgsxAUC5JNgAO0nsqdgk27IqcW1+mRTyozvHAzrwISUd8h0LyaN1gMwVbDmDmrjqVZPbY9HuO4lGDVm+L4X6dCKxmxcPPLg54RJEJYnndVJ4oWONWRlGvXDsg0537aycNU+lzqhiatOlUpSs9UuFrt6+Vjk22zYIYJsSJZjh8QSk5W5fDyglkkzHMJRcjLb8HZertZbZkVof8AM6kael1tya5dCI2bt+WMkxwq4QMmHZs0ZjiMpkIYLrmbq3N+Qt2m+amlpY9CfZ/eK7na+r8bWJndOd8VjgAoiw8TNOYVC24pXKGZwoLdZiQOwL7BWlF552XDU5cZh1hsPmbvKXu36f6Ppldx8+KA+T7yND/GZhOmdWSMAZSxzFIusAAeQDE94BHbWMrZtT63Cd7+mQdJ2ab1vbi/zxNcOEwNtYXvcW+6n5Z30Nl1bKjA27Va3KotHkUlXxqfx8P3R6fiOaPA4dVGeLNlSE6RT3ZlUvKQcoADcJxrbmxuAukJLibyxOJlJ5Z8Xxjont9foid+ylYxiMbwTeO6ZDYi655Muh1GludWpbs5e33N0aPefFrfxsrn0itj5grO9HrV+AfM1Zz3OilsTEERaKEi10VWF+R+7y/pox1q1tmjK+rua59mmUNxmBzDJlUEKqE9cX5lmFxm0sDoBrdlvuSp22NE2yEu4yFs5ZjcgIAUESqoAPooLAAaanmao42WhZTOWbAvZ1y5g4Aa8siAgIEtfhsD1Rbn299Vsy6kvxf2bmtxM7xSZg+fSWMpmERj5FgbZGOhFtb86X11uV4WuduAwJQkgsqks2UvmJLlmN+wC7E2F+zUAWq8Yu9ys53JCtDIrQ6ZipWixEKwYZHNznzNOqt1FAHoqbAt3jTtNddqdOOaLvL6c/6MLzm7NafUjsfufKVZI+Ewnn42IZ3ZWkHFL8FQEOVPR19+laQxUb3d9FZfcpKi7WXF6nM+5+Md0eVsPI6ztKWYuS1h90g6vURTbqDTS+tXWKppNK+1vuQ6E21tv/oyXc7FCOBVkizRdIkZiWObESg5JfRGovp3e2oeKpty0etreCJ7iVlrz9TTsDYPGeOJnTJgUeCTh3szyZS6BjqdAczWHpkDkatWrZU5W1k7q/56EU6d2lfbQ+hIoAAAAA0AHIDuFea3fU6+hGbf2UcQIQGC8KeKY3F7iO+g9puK0pVMl3zTRnUhnsutyE/lCSy/eL1ZMY/I/wDmVZVH6X1Psrf2la6cvkZ9y/r8zSNyX4TpxV68eDjvlP8A5ZgWNr9uth2UeKV72/d8yvs7ta/L5GUW50iyynNC0bvNIjMJOKjSqwto2QAFvSsTa49x4mLitHfQLDtN+Z147dUvs+HCrJlkgEeWUDkVGRiBftVnHPtqkcRas5taO5eVG8FFaEfjNyZDMGSROEjwNGrBy6LCFHDU5soU5Sb25n9a0jiko6rWz+Zm8M3K99C8VxHWUn7Sd03xkWeCTJKqlesSEeNrF42I9AEqhzW7LHTlvhsRGjP31dP5PmVnByWh862rtHa8YUSYeZHGW8sYkeNspQ5uoWizExISR7dBmN/RpQw8neMrry/2c8u8taxG4Xa+0GGRTiSLWyhXOlnFgANNJHH6+wW37uiuRzy73hcmtmYXaxVVjEsKD0eIRHlsxYZVYZ/SJOinmeysK+JwcXedm+mopUK9rL5l53c3UxGjYydnH5coVBqDlVLai4uM1gDqFB1ryquIdV2pxyrnxf2O+nTyfE7svKKALCs0rKxc0bQwSTRmOQEqbHQ2IINwQe8EA0aurF6dR05KUdz53Jg5tkYwYjV8LIQkzAfhJ0ZgPRZSb9xBIFr2HLldKXQ9yVaGOo5dprYid5d5C2NnkwU7FJIhDmK2Cj8SwnQqL65hY3PurGpVak8vE6sFgIyoLvo2ad+j8Sa3Z3FZwsmJZ1TVlQklyzWu1muIye+2Y+y1bU6LavI5cX2hThJqglfa/AvOD2Jhoh93DGD3lQzn3s12P6mulQS2PHqYirUd5SZ1R4ZFJKoqk6EhQCQOVyOdTZGUpykrNm2pKigPke9yN/GJOEUZ2VUEbZrkPhsrA2H5Wb3Vz13KlB1pJ5Vx4H0eC7Qwywiw1Ru976LrdHesGIXJmOFiyMrIOuAMoYBbEDq2kk/VueleN+txnpCEmugk8NFvWWq1vlX5w9DXhsJiY0VcOMPIqhQBeQmymQkXIN8wlcEX5HS1Su26adpxcfEtKWGqSc5uV+lunLlY3/ZDEFkxQzKSBGCBe4sz87gf9Cvcpwklmasnt1OftntGji1BU73je9+tj6VWh4RWd6PWr8A+ZqznudFLYndn+qj+BPlFaLYwluzpoQKAUAtQCgFAKAUAoBQHPhMDFFm4SKmdi7ZQBmY82NuZq0pylu9isYpbHRVSwoBQCgFAKAUAoBQHOcBFe+RQTzK9Un3lbXrN0YN3sTmZtWMDQX/cn+pqe7iTmEcSr6IA9wqyjFbIi7M6kgUAoDGSMMpVgCrCxBFwQeYI7aEptbFcwG5WGhxHGUdVdUjIGVG7x3gdgPK59lsY0IqWY9Gr2pWqUe6b8XzLLWx5ooBQCgFAUDeTcbEz458VBiI4iQuW4bOtohGdQO2x/eunvKM6PdVY5ly4FbO90yFxH2W4uQ3kxUbnvbiMf3NbUsRQoxy04WXQiSlL4nc2YL7M8bCbw4xIze/V4i6+0DnVK9TDYhWq083jZkxzx+F2LLuJulLgXneaRJDNk9EEaqXJJuO3NWdarGcYxirJCKabbLhXOWKzvR61fgHzNWc9zopbE7s71UfwL8oq62MHuzpqSBQCgFAKAUAoBQCgFAKAUAoBQCgFAKAUAoBQCgFAKAUAoBQCgFAKAUAoBQCgFAKAUAoBQFZ3o9avwD5mrOe50Utic2b6qP4F+UVdbGD3Z0swAuTYd55VNxY5/wCIw9kiH3MD/Souicr5D+Iw9siD3kD+tTdEZZG6KVW9Fg3uIP8ASouhZmdSQKAUAoCNxu1QkqxrkJtdrsdBe1gFBN/fpy76pKpFO1zRU5NXJCNwwupBB7Qbj9xVk09ijTW5lUkCgFAKAi9vbbjwsRdrM+ZUSMMA7u7BVUX5an9gTUxyt2bsick7XjFsjMDvJJmZsUsMcJWMJlkzyCVy1427DdQDpysdTVJVKaTa2ChLiWLDYhJFzRsGU9qkEfuKmMlJXRF09jbUgUAoDl2tizDBJKBmMaM1r2vlF+fZRl6cM8lHmUeTfDGZuWGUHl1vfa51te3bbmO+sHWknsvX+j2I9kwa+OXlEmN3N5JpplimWI5kZs0bHTLbQg8+fZV41L72OPE4JUVdNvhqrFqrRHAKAUAoBQAmgFAKAUBXt6N42wjIFjD5wTqSLWIHYPbXbhMIq6etrHl9odoPCuKUb3IT/SA/gL5z9K7P0uP7zg/XpfsXqSOy95MViQxgwyNlIB+9AIvy0PZ7fYa5a2Fo0pZZTd/D+zuw+MxGIjnhBW8f6OTGb7yxSNG0MZZDlOWQkXHMXt2cveDW1HAQqxzKXy/swxHatWhPJOCv4v7Gn/SA/gL5z9K0/So/vMP12X7F6ln3a2scVCZGUJZitgb8gDf/ABrzsTQ7meW9z18DiniaedqxHb0etX4B8zVxz3PUpbExg2tDHb8i/KKxxNSUILKUhFOTuR8WNglmyLJ11LCxQ6lCpYK7rY25EKeTe6uFSm3dnS6TjHNbQl2gRQXd2AF2JMjBQM2fvAAH9BavQpbHM73sj2GFGUMjPYgW6zjlccm95/wrSa0K7OzIjEwYclGdg2c5EY2LM1uSuvW/A5t8Rrzajaeh1QUtrbbkrh2Ogvce3n+9a4evOU8rZlVikro6K9I5zGVrKT3An9hUEpXdigbD3mxOLjBxGREdso4SstzlJIZi5sNOy1/8D892jj6yhkp6O13zsfRYns6hQqWhrbe5DT7KxonZ0xKcN1tGvDKmG5B5JcNpcHN3jurHD4+hCnZwd+Lve5wzpVpO9yzbMilijB4qtPbrMEyI5/vRg/Q+6vPpdpzo17001Hk9TR086Sqa9Tq3I3gnxTTriBGDEUAyKy88175mP5RX1+HrOormfaWCpYeMJU2/evuWqug8oUBjK4VSx0ABJ9wFzUNkpXZ8zweBiQqmWKWV2RnckM7OCXz3LZgdbgBfwN36eW5O74ntzqTkk3dJbLgj3ZbyS4l0MWXhtmVGtqCGYEk9pjbQHkWYnur0K2FjGgsrvd3PKjiM1R3TVlroW/d94oy6rpxCGA/DcoOXtI10010rDD+57rKShDVw/OpPV2GYoBQFXxO86SYSWThEqJ+iuhaxOaYQsVK+xiRW/s/vKL5X/ky77TMiAxmxME7DozTXKTSCMQhyRC2RsolsQWbQfmvflrXN7Jx2PWo9t1qccu/LdPw0/OpZtg7FwmHyFdJZBl+8cZySA5XIDa4AB0GgHdVXhlazV+py1sbUryzTfkdsG1YGl4cMgZgGYqLlcqtkazWy3DXGh5gjsNsXhqlFZ4aLk/t9DNVYzeUlK6kUFAUfYm+bk418QpMUcZxeHChQz4Xri45XP3d9fzjWqKRu6eisatpb6TZleJGhibDyTDjRqxYJJABIFWQHKVmcWJBuvLsLMFTWtzoO24mWaWHDTyLhxKBJmThl4SSylTJnUBlJuyi+W9ybXi6IyO9mzdJvVLw8LPJDNFC/DMzBYmW8pCILmXNlu1zlVjYrfLqCz6Du1dpO5uw++qOR/wCHnVGmbD8VuHw+OHZAhs5axK2zBSLkC96nOR3Wti01cyKF9pXrIfhb5hXs9lbS8j5vt344eDKaK9c8E5t3cTjI8aZMGzNmXLIFjzsqZQzGxU6LJZRbU29t6+QqVXOrJve/4j9Olg5UcLSSSULK2q1fN87r0NGzsNKk7RS2WQIWkVmGrAA6EEqXObkDzv3Vt2dXlSrNatMf+R4ejiuz6U1bOrdNOKu16EhX1F76n5k9z6R9nn+qH/aN8q18/wBpf5vJH1XY3/r+Z7vR61fgHzNXmT3PfpbEmkwTDKxvZY1JsLnRL6AczXPi1eCIoq82uZVcNs6QR4Vi7rLI+YZFtwzM3GnLE3uSFMdzYDMBbWuOLu7HrTrQzzVrq3rZWj89TklxWJeBSWldyhlMN3JHADyWN7G6sYEKga3BJJNdkb2CVGNR2sltfxsvuyQbEYkBzxpmCxvIMuazuRHHGoYrqDIJGNgtr6C2pu81tTFKjf4Vulry1be/KyI8yy5ormReC7KxKsEiXi8BWUWy5uGJCW19aDysK459TpXdpS21Xm9L/Wyt0sW7djicIGUtctIUz3ziMuxjDX1vky89e/Wpw3+U87F5f+vJettfmTVeocBhP6Le4/0oyY7o+ZblxZsPwJ0dCGBGZSt7ENoSPZ/Wvke0KM4VI1VtazPrO0ZJVnOm07+ZPxYaMkgZrhy+oI1KlTzXkR+nbVMtRq6XD+zzXWk/oeSYSJFDgmy2y5TmvYvYDS59YRb2CuepnnNQitX+fwXjVlLR/m32Of7NVcyYt3R0ztGRmUrf1nK491fW4ODhHKT2zlUKUU07Jl6rsPAIDfLbDYWFChCmSVULkXCAgktb3Csa83GKtx4nf2fh41pyUtbJu3MiExOMN0eVA6nrjU2GV2AAzAMSFRuY0asMtV6OR1y9kTzRg7cPzluQOF2KsLFl4ZkiV20EgK2GIyFSG1F8Owy5eRFUVBridlXHKpG1nZ6cOl9P5JA7Pk4skjFS2iMwEiZk4IytfiEAWsBYE6a5biruNVrLKWi6HC1hWtIavrfjy/PM6YuOjMIZYwb2YCN72jZ4zazdYgqQFHO/ZUKnUW0iY+zKOtN7c15HqbdxMOJw6O4kEzqhXIykB1iYEhiSCOLy7MpvU5qkJK7vcv7Nh61Ko4xyuKvve7XAvVdx4Z4WA51VySJsfJcNjD/Dg68zLPjSPbxXXDA92aYow9kTV6bX/L5Jff5HApe7p4mGKnhMjI8uf7zC4UuWLNkiTjYhr6n7w3Sw9LW19aJO23N/wit0bGweIZFljjkM0yYzEqbWySS/dwpmNguWN2a3eBzsKZo3s9lZfctld7rjcs26ezposQxaHhxcLDxR3IJWNEbq9UnrF3YseWgtm1NYVpRlG1+bNaUZKV7F0rkOkjt4sNNLhpYsOyrJIuQMxIyhtGIIU9bLe2nO1Q9tC0Wk9Ssbc3CFh/DxHExgnw8gd5CrRTRZFto1sjWYDQc/0o4cjWNbe/idG3t1JpxHkaMZMG+HNyw67vCQRZfRtGfbqNKlxZEaqV/E1YrdXESTySgYeHNHPGWiaTNiBJGyRjEIVyjLcEsCxuuluVHAnvFaxHy7jYogq3RZLrhsskjSF4OCsYeOFchAVijHMCp6xuDUZHaxPfK/qTC7sTdFjhzR5lx3SSbtlydLaew6ty2UgcrX7anK7WK96lJvoW2rmJQvtK9ZD8L/ANRXs9lfDLyPm+3fjh4Mido7CCIGVm1CkZwqq2ZsOL3BsB9+RrrdD2a1pHHvNaSMqnZaULwev5xIz+V5klEwvGwLXIlRQpXP12N7oLxOb6Bstcdejh6ss8ZWfHR6v7nsYPtLHYeiqFSKlFaK7V0vHl/o37K3edlaaaTM8gVg+YMXzByb3a9/uzcc7nuFKDhhfh96XF6k9pYir2lZNZKcV7sU0/HU1YnZssalnAABAPWU9Yllyix1IKOCOzKb161PFU5yUVuz5ipgqtOLlJaIvv2ef6of9q3yrXj9pf5vJH0PY3/r+Z7vR61fgHzNXmT3PepbEzgFvDH8C/KKpWo95FIzjPLJnQsPtrFYOz+Is6t+B7h8OiMzKozN6Tdp1Jtc9lydOWprpjDKjNyvobzJVnG6sQjQ8d+2uWeEzcTRVbcBHDY3vVqWF7uWa4lUzKxsrqMhQGvEQK65XAYHsP8AgR3H2iqzgprLJXRMZOLutyOxeHlUKIlzAd7aj3m4v+tcssJFWjFaLyNo1dW3xGzdhxRuZcgEzEsxBIF2Fibcr27bVvClFPNZXKzqyksvAla1MhQHNtHARTxmOdA6NzU8tOR9h9tRKKkrM0p1JU5ZoOzIQbi4C9xE4N7340t72te+bnbSs+4h+XOn9QrtWbXovsefyHgPCb/ey+3T0vaf3NO4h+XJ/Ua/Nei+xkdxsCb3jc3NzeaXU2tc9fXTSncQ/GyPb63T0X2PP5FwHhv3+ul53vf0u/X307iH5cfqFfa69F9jr2duthIJBJHF1xchmd3IJFiRnJsbaXqY0oxdzOpi6s45G9OmhM1ocxhNHmFqzqU3JKzs1sy0Xbcr2E3ZjggOHhhjMbHrhwXB5EXDG7chz7h3VDxWJcrzj6E06NBJ3O6PZ769ZVvb0YwOQt+In2ftVe+rPga2oLaJ0HZ17ZpJLDsBCj/9QO3WtEm/iZCrKPwxR1wRBFCi9h3kk/udTVzKUnJ3ZnQqKAUAoBQCgFAKAqe+uw58S8ZhUEKrA3YDUkW516WBxNOipKfE8btTBVcRKLgtjgTZW0h6McI5X1HWKiMAt173tCguLdtrHUS5YV3eZ+hWMMbFJKEdOpjJsjaTE5o4SGFmW4yso4uh697XmY879VddDcpYVf8AZ+gcMdLeEfU9k2XtM26kIsALgjsVlv6fc55WHLSl8LvmfoTkx1kskfU0Y3d/aEosyRhc2aysB1iXJOrHUmVyf0tYC1aUq+GpyzKTMK+FxlaGVxS47lo3P2dJh8OUlADZ2bQg6EKOY9xrjxtaNWpmjyPR7Nw86FHLPe5yb0etX4B8zVwT3PYpbE3s31UfwL8orRbGD3Z1ihAoBQCgFAKAUAoBQCgFAKAUAoBQCgFAKAUAoBQCgFAKAUAoBQCgFAKAUAoBQCgFAKAUAoCs70etX4B8zVnPc6KWxN7N9TH8C/KK0Wxg92dDyhbZja5sNL6n3VKVyD0SKTYEE2ubHl2D99f2pYGVQBQCgFAKA14idUUs5sBzNCUruyK+288jDNh8LLKo7QDrrbq2BH6Eg6e69M3JHXHBvac0n1O7ZG345yUsySDmjizdn15dlWUkzGrh50t9uDJapMRQEZtbeLCYVlXEzpEzC6hjYkA2uP1rSFKc/hVxc4P562Z/bIfN/lWnstb9rIuh/PWzP7ZD5v8AKnstb9rF0P562Z/bIfN/lT2Wt+1i6H89bM/tkPm/yp7LW/axdA797M/tkPm/yqPZa37WMyLCrAgEcjrWBJ7UgUAoBQCoAoBQFc3m3ygwTrHIskjsM2VAOqt7AksQNbHT2VlUrKGjO3C4CpiE3GyXXmTeBxscyK8TBgyhh32YXFxzFXUk9jlqU5U3aSsdNqsUPKAUAoBQCgFAKAUAoCs70etX4B8zVnPc6KWxN7N9TH8C/KK0Wxg92Npxs0TCO+fQrYkdYEEXI7LjX2XqJJtaEwaT1OfDypApaZgjOQSGcsdBbtP9K5+9jSVqktS07PVbHHit78KnJi57lGn7nSqvFwtocksTSjxv4HHBvxGzWMTgHlYhj5azjjXfVaFFjKT2v6Fh2btGOdc0RuAbEEEFT3MDyNdkKkZq6N4TjNXidVXLigKjvihmxWCwpNo5HaR9bZuEuZR7rj+lUnq0j0sA1ThUq8Ukl57kZisb0plyLwWiCI4yXRlu2QXYWjjHXN9b2AF7NZvsVlLuEs/vZtun99DTtjaAkjixcMfBOGkgVL3DNG5dCrXtfRRb3mxN6rKV9TqoU3HPRm7qSb8GtUz6MpuAe+tTxUe0B8u+1jZ5mxmFQWBZMgJvYFpbC9gTbWvWwDy05P8ANjjxFS0kuZWotySzELKvVKhsyMrBnZkQhT6SMwVQ4P4uQFbvEpK7jv4flyibb3PF3ORkxDpMT0bih7xZczRo7jL1zo3DYXOo00N9JdZpxTjva3gyFO6bT2Mo9yg2XLN1mGi8MXY8GGXKl5BmYie1tPQY66CoeItvH81+wUr8TTNua4XMskRsgkIYsjBWfILhhYEtpYntqyxEXw6cyHN2vcisdsSSJikqFGFjY87HUcq3jKMleL0M3WcXZ7n6MwvoJ8K/0FfNS3Z6i2MMTiglhYszXyqvpG3M6kAAXGpNtR3iquSRpCDlrsluyPi2tM4vHhy63K3Eqc1Njz0NjcaEjQ1RVG9onS8NTjpKpZ+DJRX6oLCxtqL3sbcgba1pfS7OVrWyNMmIbQIvvLBgOY5aa9v7Vy1cRJaQXrcuqat7xhDO5cqWjLKFLKCcwDXym3ZfK1vd7KiMq990yZRjlvZ2Z2V16mJrnmVFLOQqqLknsAoQ3Y+U70kY3GHo8byPlXROsVy3B4v4UBGW2uhX26cdek5u8T1OzO1aVH/jqL5X/wBERisPicKM3DKEgjrqCh7SL6qTp31hTjKlNZkel2lXpY7Byjh5JyWtnptv8iNwm1Z5Xyh4k0Y3ZUQaC9r25nlXefAwrTk7KxJYHbuNiJMeNXqhmKs5ZDkRGIAcEfjsLWvlbuqbstGrUT+Ivu7O/SyzdGxWRZtAroSYZCVBsL6q2trXINtDyFSmdtLEqTyy3LpVjqNOMlyIzDWw/wCrVDdkWjFSaT4kBgscTg4sTLM2ebKVVR1MznqxCykgHRcxN7nnVFbLc9CpQtiJUILSPHot5EbiNrzx4TDzQtxsRLmzw2HhuziyjMvDZQNT7DqartG63OmnhaM686c/dgtpeat0d/7MdvbTkigjfDzcRpMPLI5shy5Iw4ksFsBnstjcdbvFJaK6IwuHp1ako1I2tJJb63dremt0TWMxUkE2FAcumIzKysBdSsfEzKVA00IIN+Y5cjaWjVjkjThVp1Hazjqut3az+qJ+tDgKzvR61fgHzNWc9zopbEhPi+DgjJ+SEEe/ILf42qZyywbOStLLGTKQdr4hQUbFODGoaQEEhFyg6tqxbrILAHVwO+3lKc+bODvaiVnPq+hq4NsREszM0kjZhyZcgY9Yl+d8rWFuwX56VUSjg8yU3dv0PMLFDlOaysgisWb0pJMI0tmzkIBmy2vYXFiTerqDJjThy1/o5sRt2IWQyBA0cgYxddUcym18lg5KLa68uIbWBqchEqi220e3yLP9nWOM74uQAhC0YW/O4VrlrdpGUn2k114WNrnThW5SlLgXWus7BQEBvZsySRUlgAM0BLKPzA2zLr32Gnby051WSvqjqwldU5OM/hlo/uVnaG0cNNkDlsJwR6pYm53YOCVQ9RrLa4B6l6q3fod9OhOCeW0k+N1/J3xA7QlQrEEgQo8jlMrTOt7dXu1PO9sxvY8p+LYxk1hYSV7zemmtk+pdqueYKApO+8X/AIvDtYnIA1hqTlkvp+1elg5RVGeZpeJ4+Pk1XgopvwOOPAYmQsYVZM5YsXbiM4a4Ct1bZVzNYW0Jv3Wq8TQ43lbkrL5lo0MS9Ust97u78LIlcLsOfXjFWuWbqqI2zMuUnMps1xcHOrXrCeIT+CNvF3/g6oYaa+OV/BW/kxm3bmtaN21bMeII5Lnq20IAHor2fgW1rVb2rXWC8nYq8HO3uzfmrnDJsnFo2ZgkvVVTmBuQknFXloevrre9XWLpPRxcdb6amUsLiFrdS+REbaLyJGsqAOmhcqoJ1NrFQLCzaj+6D312YWdFyk6cvL7pnDjJ1oxSnF3XH+0fUcP6C/CP6V40t2e/D4UQm8gyshiZxiJRwowp0sTdnYdyC7X9w7RWNXTVb7HpYLVNTSyr3nf6Lq9vmReKM0THC4cyqicGONraAyCxcvlsVRV0W5JYm+lZScovLE6qfdVF39W13mbXhsrdefLYwxBxEsA4jMqHEOpZvycZwHYfkCKAL6FmuQQBeG5tPXiTFUadV5Ur5U7LnZaeN3r0XM3YaXFytIqPJDCqyOrlLyFD1IgAw1N45HsdQGUdtSpTk7LYrOGHpxi2lKTsrX0vu/ql11OCaadwJGz54jGzALfLNiGATOqC7cGFrkdpcVm3Jq74fiOiEKMbwVrSvbrGO9r7ZpbPoWbdt5HWSSRnszsqK9swWM5CWtoGZgxsNALCuild6s8vGqEXGMbbXbXN6/JaEZ9pyy/w6QxX6rIz255A2p/Q5T+lavY8rFZu793cp2w8DJiNjFMDZpxiM2ITMA0qa5VJJF1tk0vrlYeyoWxyU05Ufc3vqc28e7fD4XDV4ZcYMgwoAC5lkWPM7Z2W3WjNtSSSbryFW0n4m7wk5wlOOlt146E7u9u1Fh8ThJQCshkxEMi5mdLph5DcF0Uk3WxsMvdV1GxSFGMJJ+RE7Y2ZE+DgxEoZxhtn4M8NGCFzK7rmZirEKtr6DXTUVD2uVqU4uKk1skQu1d3uHjEhwpcllikW5GdDIAyI1gAGDdvtHKotqYOhaolHxPvA9tXPXWxhP6J9x/pUS2LLcpHTo1wbPwVE0biThZpOD2TLPw81rZTf49Kzv7vge1GlJ14rO8rVr6X5Zb+OngTeIxCHHCIEpnUqzo9iZgokCFTcerN727LVd7nJGDWHc7Xtwa4bX9Tg2ViRO8mGZEdJGxKy9Z84EMvDRpCW6wc9gt28xVU76Pqb1qfdRVaLs1la2tqrtLwPd1MYuJ4cgVQ6IockuzgsM2WPiMSEsBrrmI/u1CeaxXH0ZYduDbs3ptw524/TzLbWp5RWd6PWr8A+ZqznudFLY6dqbPbEbPaFCA7wqFvoMwUFbns1ApOOaDRy14Z4yjzPnWKjx+dz/DG4sihZSxZ4ZAAvJVIC3KI1851X2muLu3yPPcKl75NXvyOnZ27m2Zz97IcOpYtclc4JbNZMnWC3/CGA0FSoTbsl6mkcPVl8crfNliwH2Z4VdZ3lmftLMQO7QDX9ya2WGutWbRwtNavUmYNzMAot0aNr/mUMf3NWjhYLn6mvd0/2o79jbGhwiMmHXIrMXIuTqQBpfs0GlawgoqyJjCMPhR31csc20ZWSJ2QXYC40J/Ww1a3Ow52tRl6aTkkyBba84kYXzRWYI5jPWIQEEW56n/EVW51KjCy56aX+5qkx+IZbiNHYo7KWj1VrMYg4B7DlDWHZpQKlTTs9PP1/o2fxzEXF4iiZ411jPVEhjfW35YjJc2sGsL6WpmCw8LaO73/PM7th4+aRiJQcpW6nJluVID37vTUAHnZjUpmdanCK93zJqrHMapMMjMGZQSBYE91VcU3dg2gVYCgFAKA0YnBxyemgb3iquKe44WN4FSDAQrmzWGYi2a2thra/dTKty2Z2twM6kqKAUB4qAEkAAnU+02Aue/QD9qiyJbue0IPGFxY6g878v1oD5/tr7N7OZdmzHDufwZmVPcrp1kHssR7qrbkcdTCcYOxUdqbpbXzAyrLNk9FhNxLag3W7Zl1A7ByFVscs6OIXG/meQ7C2uzAk4tSDcFmluDly3v2G2l+7Sp1Co13vcmNkbj7RzqzTSR5VCA8VgQn5FyksF/u2Aokawws76svewN14sMc5JkmPORtTcixIuSbnvJJ1/SrWO2FNR1J2pNDGRLix7aWuSnYjMXsON0ZQq9aIQkm9+EpuEuDcDWqOD4HRTxVSDTT2d/PnY1jYxKqr2uknFDq54me5N7lOXWIt3actKzSqcbFlimm2uKta2lvz5muHYZQqVygq8jh87F7zG8g0UAhjrlOlwO4UjGp0+ZM8W5X6pK1lw281zOrBbDiiEeQW4S5FOubLcnKWJJIBNxfl2VooGdTFVKjeZ7u/mSdXOcrO9HrV+AfM1Zz3OilsTuz/AFUfwJ8oq62MJbs6BUkHoFAKkCoAoBQCgFAKAUAoBQCgFAKAUAoBQCgFAKAUAoBQCgFAKAUAoBQCgFAKAUAoBQCgFAVnej1q/APmas57nRS2J3Aeqj+BPlFXWxhLdnSKkg04rFxxi8jBffzPuA1P6VlVr06SvUkkaU6M6jtBXIbFb1xr6EU0nuUL85FefLtnCrZ3PRpdk1J/FOMfF/a50bE3gjxLFVSVGUXIdbC17aMCQf3rsw2LpV/gZhjMBUwyTck0+X5cl66ThFAKAUByYrakEZyySxqe4sAf17qxniKUHaUkiyhJ7I6Y3DAFSCDyINwfcRWqkmroraxlUgUAoCN2lt/CYfSfERRnuZxm8vP/AArSNKctkVc4rdkM/wBouzgbLLI/wwSkfvktU901u0v/ALIr3sXt9DH/AEi4DtaYf/gl/wCS1GT/AOUf/wBR+47y3B+h2YPfjZ0mgxKKT2SBoj/7gFO5lutfB3Cqw2J+KVWF0IYHtBBH7iqNNF07mVQSKAUAoBQCgFAKAUAoBQCgFAKAUAoBQCgFAKArO9HrV+AfM1Zz3OilsT2AH3UfwJ8oq62MJbsw2pMyRMyekLWv7WA/51xdo4iVDDSqR30+pthoKdVKW2pFYLA5zme7E9p76+Gh3mJm5Tu+T6/noejVrqHuwOqfZykaDs/oP+9XnSi3aKd7aab2/PMxhiJR4mjYWGySv8P/APQr1v8AxyTdWafL+S+PqqdOPiTtfXHlCgIhtpztLJHDCrCIgEmTKdVDcsp768+eLmqkoRinbqa5I2u2ezHGOuURLHmsC4kzFQTqQMo1tejniKiyqKXNp629AlBa3IjbxbCNHHh4YyrC5ZkztI1+RJ1vy9utceLqPCyjGnBWfG17mtNKabbJX+HSwOGwiLkkF3hLZVVtOspsbHmCLa13ZKlN5qa33RldS0kZyYvFqCTh0sNfXf8A0qksVXjq4L1/olQg+J2bMxfGhjltl4iq1r3tcXtftrtpTzwUuZlJWditfavipYtlzPC5RlaLUc8rTIrD3WatLXKy0R8si2biLqIpTfh4NnBOS0uMtlRcg7Mw59gPPlXJVoxk9dT1MN3cVeS5/IkG2diEZlefrIpkbryECMGwckLbrdWy8znXTu5pYaOqsvQ9ijWp2TUN9Fot+R1jZE0iRmGYs7oXy53BKnE8BCtxpe4PWt22vY1CwkGtEvQmeLpqTz07JO2y3tdiDYUhF58VIvWYWRnNlSCWV8wYXVuotrjkwPaBW0MLTXBHn4itCXwxRy7nNPFtXAxJMxSeITSWsAyskrLcZQQLKhsSTr+ldcIJL+2eRiEozskfcK0MhQCgFAKAUAoBQCgFAKAUAoBQCgFAKAUAoBQFZ3o9avwD5mrOe50UtifwHqo/gT5RV1sYS3ZG74YrhYORx2GP/GVB/wA64u0qSqYaUXxt9Tjx05QoScHZ6fUqf8VF/WKOsQuVgzMOYa1wAGCmxHaQPbXz77MpaNO3nq+p5GefGVvPfqey4pZD1pr2XMTmGUC3aysdLjny5d4rT9Pi3ZzbXXkRKm5u0p/Mkdy574iRA5YcINrlNiXsRdSRfTl2cq9Ds3Cxo1Hbil9Tp7MhKFSSzXVky517R7QoCI2N/rWL+OP/AIQryV/nqeK+hvL4Ue7Iw6rPjCoAOZbEWuBwwdO7XWrYdrvKqXD7ETWkTR02XhYds7kvC7PlyZmYIpBAI7CToKq8RNQhK71i27W4E5FdrqMS808SCNszxqkjMhAQy6FVNzqtr3H95amdWpVgsmrSvpzIUVF6koMWsuHLryZDp2g2NwfaDpVpVVUpZlxRFssrHNu1/qeH/wBknyiuvC/4Y+BWfxM4PtCwfG2Zi4xYExE3JAUZSHuSeQ6vOt27K+/hq/Qzep8gg29jomzsY1zGO8kcULgmIWjOZRYso0Fze1crrJuy0fJpp+jPVw0YVI66+eh1xY/EhMwZZI8gjZxGrXQeik91zLbS2a17CxNqpKU7XWx6tGlh28svde+/zR5hdp4gsogYl8qIoRQWyxycRAFUcg2vt7bisYTnfQ7a+Fw6h7+i1e/PQ0vtOaAGOMxZmZrxJDG6AvGI3W4FrlQAVW4053uK3U3H4jyq1GDs9el+RL/ZthZpNqJLPkDRYdksHTPlULHGOGnoAKbV0Uqilok/Gzt5PieHXac9Gj7LWpkKAUAoBQCgFAKAUAoBQCgFAKAUAoBQCgFAKArO9HrV+AfM1Zz3OilsT+A9VH8CfKKutjCW7OXeDZfSsPJDmyZ8vWtexVww07dVrOtT7yDgYYil3tNw5lEm2FicKqqMIswQ34iMGJNwc2UrmB0PO9rm1ee6E4K2W/U8mWGqUlbJfqRMcmVVjlhxDlVC5TEQCtj1QuY5TfIc41OQaA3JyUrWTT9DJStZSi35Fo+z3Zk6TzzzRsiy3y5xlYkvm9HmBb/o11YKnJSc2rJnZ2fSnGcpyVky9V6B6ooCCUzxYidkgaRZGUgh0HooByJvzvXlSp1Y1pyjFtNrl9ze8XFK5mZpDqcDYntDoD+4N6e/xov5fcWX7jQ8mI/BBOnulhb/AIoaptV/6wkvND3eLR7h5sSD1oJ298sCj/2gt/1qYqrHeDfmv4IeV8TpmxmIKsBhCLgjSSPtFu+qT75ppU2vT7kpQ3zHTsOBo8NCjizJGqkdxAseVehQi404pmU2m3Y65oldSrgMrAggi4IOhBB5it02ndFGk9yAxu5OBcHLCsTEWzRDIf8A1KOq49jAipnJ1Faevj9xBZHmho+hT8XuJisNJxMIxa3IxtlcDuIZgbewFr91cUsNOLvTfrp97+Z7FLtSLjlxEMy5owbZe1pwY342U6NcLGCP73o5h+9V7nEPSTVvFfwa+34GGtOm79f7ZObD+zmFBfEkuTzRGKr7mcWZhpyGUHtBropUI03d6v8AOH3PMxWLq4h+87Lki07N2HhcOb4eCKI2tdEAJHcSNTyH7V0SqzlpJ3OSMIx2RIVQsKAUAoBQCgFAKAUAoBQCgFAKAUAoBQCgFAKArO9HrV+AfM1Zz3OilsTGAxsXCj+8T0E/Ev5R7aunoZSi7vQ39Ni8RPOv1qborlfIdNi8RPOv1pdDK+R702PxE86/WlybS5HnTYvETzr9aXGV8h02LxE86/WlyMr5DpsXiJ51+tLjK+Q6bF4iedfrS5NpDpsXiJ51+tLoZWOmxeInnX600GV8h02LxE86/Wl0LSHTYvETzr9aXQtIdNi8RPOv1pcZWOmxeInnX60uRlfIdNi8RPOv1pdDK+Q6bF4iedfrS6GV8h02LxE86/WmgyvkOmxeInnX60uhlfIdNi8RPOv1pcZXyHTYvETzr9aXGV8h02LxE86/WlxlfIdNi8RPOv1pcZXyHTYvETzr9aXGV8h02LxE86/WlxlfIdNi8RPOv1pcZXyHTYvETzr9aXGV8h02LxE86/WlxlfIdNi8RPOv1pcZXyHTYvETzr9aXGV8h02LxE86/WlxlfIdNi8RPOv1pcZXyHTYvETzr9aXGV8h02LxE86/WlxlfIdNi8RPOv1pcZXyHTYvETzr9aXGV8h02LxE86/WlxlfIdNi8RPOv1pcZXyHTYvETzr9aXGV8h02LxE86/WlxlfIrW8+LjMq2dD1B+Ifmb21lN6nRSi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941614" y="6263635"/>
            <a:ext cx="177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3200" b="1" u="sng" dirty="0"/>
          </a:p>
        </p:txBody>
      </p:sp>
      <p:sp>
        <p:nvSpPr>
          <p:cNvPr id="3" name="AutoShape 2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 descr="Noticiale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1" y="917048"/>
            <a:ext cx="2269751" cy="1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QufPP6I5OaSBAZ_KYItrDx3Rj-lRfg5tR4deKryIEhEoMHKNqr1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31" y="2151485"/>
            <a:ext cx="2582650" cy="14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hualfinturismo.com/wp-content/uploads/2013/05/despegar1-300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68" y="989279"/>
            <a:ext cx="2785706" cy="14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01.am.infobae.com/adjuntos/163/imagenes/012/411/00124117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5" y="4624039"/>
            <a:ext cx="3773386" cy="21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data:image/jpeg;base64,/9j/4AAQSkZJRgABAQAAAQABAAD/2wCEAAkGBxISERUUEBQVFRQUGBcYGBgYFxoZFRgYFxQYFxgZFhgYHiggGB0lHBUVITEhJSktLy4uFx8zODUsNygtLisBCgoKDg0OGxAQGy8kICQvLCwsLywvLCwsLCwsNC8sLCwsLCwsLCwsLCwsLCwsLCwsLCwsLCwsLCwsLCwsLCwsLP/AABEIAKABPAMBEQACEQEDEQH/xAAcAAEAAgMBAQEAAAAAAAAAAAAABQYCAwQBBwj/xABKEAACAQIDBAYHBgMECAYDAAABAgMAEQQSIQUGEzEUIkFRU5IyM2FxcrLRByNCUoGRFRaxVGKh4Rc0c5OzwfDxJESCo9Pig6LC/8QAGwEBAAMBAQEBAAAAAAAAAAAAAAECAwQFBgf/xAA4EQACAQIEAwUHBAICAgMAAAAAAQIDEQQSITFBUWEFE3GBkRQiMqGx0fAVUsHhM/EjQgY0YoKS/9oADAMBAAIRAxEAPwD6xgMFFwo/u09BPwL+UeyqpKxeUnd6m/oUXhx+RfpSyK5nzHQovDj8i/SlkMz5joUXhx+RfpSyGZ8x0KLw4/Iv0pZDM+Y6FF4cfkX6UshmfMdCi8OPyL9KWQzPmOhReHH5F+lLIZnzHQovDj8i/SlkMz5joUXhx+RfpSyGZ8x0KLw4/Iv0pZDM+Y6FF4cfkX6UshmfMdCi8OPyL9KWQzPmOhReHH5F+lLIZnzHQovDj8i/SlkMz5joUXhx+RfpSyGZ8x0KLw4/Iv0qbIZnzHQovDj8i/SlkMz5joUXhx+RfpUWQzPmOhReHH5F+lLIZnzHQovDj8i/SlkMz5nNiejR6Msd/wAoQFvKBe3tqkpwTtx5bv0LLNzIqXb+BU2PAFvgJ/VYwxH61tDD156xpvz0MJ4ujDSU/TU0NvRs/wDDwf1jcD/hmtXgcTvkXqjNdoUNs7+Z37O2lhJr5Fha3MpkcD4gBmX3lQK55wqU3/yQa+hvCtGp8Er+ZKjBReHH5F+lLJl8z5nvQovDj8i/SlkRmfMdCi8OPyL9KWQzPmce0JsJALzcFL8gVXMfcoFz+gqspRjubU6VarpBNkZitt4dFDDCtZrhc6RQ5rKzGwlKtaynW3d31n30OCNvZZXs5Lyu/pp8zS+8OGXhEwRsJrmMRZZHYLe7KuUXAym9V7+K4FlhJu6zWtvfSx04TbOEk4JSJMmIYrGxVBmZb3sOehBFufsq6qQbSRSeGqwcot6rdcic6FF4cfkX6VrZHJmfMdCi8OPyL9KWQzPmfON8N4cVh8ZJFh4sKY1CWzxpm60asb3cdpPZXRTeEUf+R2f50LqliJ6wi2iF/nLaHg4P/dp/8lWzYH9356E+z4v9kvT+x/OW0PBwf+7j/wDkpmwP7vz0Hs+L/ZL0Lb9n21JsW0wxUWHAQIVyInNi2a9mPcKzqvDu3cu/P8sVlCtT/wAiaLp0KLw4/Iv0rGyK5nzKzvPg4+Kto09AfhH5m9lZzSudFKTtuWLDTKkEbOQBkTU+0AADvJJAt7a0Wxg03JmrF4+wupCgc8ykMTYkAK1rCwJLHSwPcaq58i0YEJLvJIsOdgoypxXIU3VDfKgUnWQ2IubAFX0OWoztbmvcrNbyJnF7T4fF6pYQxrIzXABBDk/qBGT/AOpf0nOZKGzvuasRtvh3EkeUjh364t96zgC9uYCFj79L1HeFu7vxN2z9otLK65Qoj0bUFg1lOtjy1Ycuan2XmMrsrOCik7kjVzMxkkCgsxAVQSSeQAFyT+lSld2IufP9k7zzR9NkmkZ1RrQo4HUAQyOXygHqh0B9thzIr0KmHi8iivFnLCq1mb8jr3f3l4MObGyzSy2jaXqLkh4x+6UgAakEXAzH3VWth80n3aSWtuttyadXKvfev3JOXfXCqzLaZssiwkiJsvFa4ya210/xHOsvZKjXDa+5d4iF+PIiNk74yy405hlw0nEESFTxPuEvKwyKcxzXHpe4Gt6mEjGkn/2Vr+exnGu3N32LbsTai4qFZo1dUe5XOAGIuQDYE6G1xXFVpunLI+B0wnnWYz2ltKLDoHncIpYICQTdm5AAAn/tVYQc3aInNRV5EdhN7sFKwWOa7MrsLo66ICXBLKAGAFyp1trWk8PVjFuxRV6bdrnjb34IZM0wBkEbDqva0voFjl6oPtta4va9RDD1mveWvHy5cx7RDg/kdH8xYbimLiWcFgSVYJmRczqJLZCyqCSoN9KdxPLmsT3sb2uYYHefCTFBFKG4hKqcrgFggkIuRYHKe3tDDmCBMqFSN7oRrQZ5FvThGMQEjWmsI2McgRixIUZyuUEkGwJ107xc6E9ehHfRuupM1iakFvPtjgo0aMFlMUrgs2VVESZmZjY2AJS+mgbtq9OOZ24cfMPQ+cb2pNiCApMcccJYqFYvNLkSRy4vqbzQRLck53IF7MR2YNUqCdlq/wA8TmxEZVFa+hid3ir8NGufu1Fx6TtIY2N+QGZJmA16kRJ5i/bDG75kedVwLfwmLbIGXPxUZCoYMqswOaRYwNNbl2sALklX06taLGLNbKZewvdSVjhn2ZlLSw4tFaHM+ZVcELEAZHU/iykhdLgsyjt0pPEZvdlDf+Too4Vx1Utj7VsiRzEvFtnAAYgWBbIuaw7Otm07K8FNZpW2voexwVzqkkCgsxAUC5JNgAO0nsqdgk27IqcW1+mRTyozvHAzrwISUd8h0LyaN1gMwVbDmDmrjqVZPbY9HuO4lGDVm+L4X6dCKxmxcPPLg54RJEJYnndVJ4oWONWRlGvXDsg0537aycNU+lzqhiatOlUpSs9UuFrt6+Vjk22zYIYJsSJZjh8QSk5W5fDyglkkzHMJRcjLb8HZertZbZkVof8AM6kael1tya5dCI2bt+WMkxwq4QMmHZs0ZjiMpkIYLrmbq3N+Qt2m+amlpY9CfZ/eK7na+r8bWJndOd8VjgAoiw8TNOYVC24pXKGZwoLdZiQOwL7BWlF552XDU5cZh1hsPmbvKXu36f6Ppldx8+KA+T7yND/GZhOmdWSMAZSxzFIusAAeQDE94BHbWMrZtT63Cd7+mQdJ2ab1vbi/zxNcOEwNtYXvcW+6n5Z30Nl1bKjA27Va3KotHkUlXxqfx8P3R6fiOaPA4dVGeLNlSE6RT3ZlUvKQcoADcJxrbmxuAukJLibyxOJlJ5Z8Xxjont9foid+ylYxiMbwTeO6ZDYi655Muh1GludWpbs5e33N0aPefFrfxsrn0itj5grO9HrV+AfM1Zz3OilsTEERaKEi10VWF+R+7y/pox1q1tmjK+rua59mmUNxmBzDJlUEKqE9cX5lmFxm0sDoBrdlvuSp22NE2yEu4yFs5ZjcgIAUESqoAPooLAAaanmao42WhZTOWbAvZ1y5g4Aa8siAgIEtfhsD1Rbn299Vsy6kvxf2bmtxM7xSZg+fSWMpmERj5FgbZGOhFtb86X11uV4WuduAwJQkgsqks2UvmJLlmN+wC7E2F+zUAWq8Yu9ys53JCtDIrQ6ZipWixEKwYZHNznzNOqt1FAHoqbAt3jTtNddqdOOaLvL6c/6MLzm7NafUjsfufKVZI+Ewnn42IZ3ZWkHFL8FQEOVPR19+laQxUb3d9FZfcpKi7WXF6nM+5+Md0eVsPI6ztKWYuS1h90g6vURTbqDTS+tXWKppNK+1vuQ6E21tv/oyXc7FCOBVkizRdIkZiWObESg5JfRGovp3e2oeKpty0etreCJ7iVlrz9TTsDYPGeOJnTJgUeCTh3szyZS6BjqdAczWHpkDkatWrZU5W1k7q/56EU6d2lfbQ+hIoAAAAA0AHIDuFea3fU6+hGbf2UcQIQGC8KeKY3F7iO+g9puK0pVMl3zTRnUhnsutyE/lCSy/eL1ZMY/I/wDmVZVH6X1Psrf2la6cvkZ9y/r8zSNyX4TpxV68eDjvlP8A5ZgWNr9uth2UeKV72/d8yvs7ta/L5GUW50iyynNC0bvNIjMJOKjSqwto2QAFvSsTa49x4mLitHfQLDtN+Z147dUvs+HCrJlkgEeWUDkVGRiBftVnHPtqkcRas5taO5eVG8FFaEfjNyZDMGSROEjwNGrBy6LCFHDU5soU5Sb25n9a0jiko6rWz+Zm8M3K99C8VxHWUn7Sd03xkWeCTJKqlesSEeNrF42I9AEqhzW7LHTlvhsRGjP31dP5PmVnByWh862rtHa8YUSYeZHGW8sYkeNspQ5uoWizExISR7dBmN/RpQw8neMrry/2c8u8taxG4Xa+0GGRTiSLWyhXOlnFgANNJHH6+wW37uiuRzy73hcmtmYXaxVVjEsKD0eIRHlsxYZVYZ/SJOinmeysK+JwcXedm+mopUK9rL5l53c3UxGjYydnH5coVBqDlVLai4uM1gDqFB1ryquIdV2pxyrnxf2O+nTyfE7svKKALCs0rKxc0bQwSTRmOQEqbHQ2IINwQe8EA0aurF6dR05KUdz53Jg5tkYwYjV8LIQkzAfhJ0ZgPRZSb9xBIFr2HLldKXQ9yVaGOo5dprYid5d5C2NnkwU7FJIhDmK2Cj8SwnQqL65hY3PurGpVak8vE6sFgIyoLvo2ad+j8Sa3Z3FZwsmJZ1TVlQklyzWu1muIye+2Y+y1bU6LavI5cX2hThJqglfa/AvOD2Jhoh93DGD3lQzn3s12P6mulQS2PHqYirUd5SZ1R4ZFJKoqk6EhQCQOVyOdTZGUpykrNm2pKigPke9yN/GJOEUZ2VUEbZrkPhsrA2H5Wb3Vz13KlB1pJ5Vx4H0eC7Qwywiw1Ru976LrdHesGIXJmOFiyMrIOuAMoYBbEDq2kk/VueleN+txnpCEmugk8NFvWWq1vlX5w9DXhsJiY0VcOMPIqhQBeQmymQkXIN8wlcEX5HS1Su26adpxcfEtKWGqSc5uV+lunLlY3/ZDEFkxQzKSBGCBe4sz87gf9Cvcpwklmasnt1OftntGji1BU73je9+tj6VWh4RWd6PWr8A+ZqznudFLYndn+qj+BPlFaLYwluzpoQKAUAtQCgFAKAUAoBQHPhMDFFm4SKmdi7ZQBmY82NuZq0pylu9isYpbHRVSwoBQCgFAKAUAoBQHOcBFe+RQTzK9Un3lbXrN0YN3sTmZtWMDQX/cn+pqe7iTmEcSr6IA9wqyjFbIi7M6kgUAoDGSMMpVgCrCxBFwQeYI7aEptbFcwG5WGhxHGUdVdUjIGVG7x3gdgPK59lsY0IqWY9Gr2pWqUe6b8XzLLWx5ooBQCgFAUDeTcbEz458VBiI4iQuW4bOtohGdQO2x/eunvKM6PdVY5ly4FbO90yFxH2W4uQ3kxUbnvbiMf3NbUsRQoxy04WXQiSlL4nc2YL7M8bCbw4xIze/V4i6+0DnVK9TDYhWq083jZkxzx+F2LLuJulLgXneaRJDNk9EEaqXJJuO3NWdarGcYxirJCKabbLhXOWKzvR61fgHzNWc9zopbE7s71UfwL8oq62MHuzpqSBQCgFAKAUAoBQCgFAKAUAoBQCgFAKAUAoBQCgFAKAUAoBQCgFAKAUAoBQCgFAKAUAoBQFZ3o9avwD5mrOe50Utic2b6qP4F+UVdbGD3Z0swAuTYd55VNxY5/wCIw9kiH3MD/Souicr5D+Iw9siD3kD+tTdEZZG6KVW9Fg3uIP8ASouhZmdSQKAUAoCNxu1QkqxrkJtdrsdBe1gFBN/fpy76pKpFO1zRU5NXJCNwwupBB7Qbj9xVk09ijTW5lUkCgFAKAi9vbbjwsRdrM+ZUSMMA7u7BVUX5an9gTUxyt2bsick7XjFsjMDvJJmZsUsMcJWMJlkzyCVy1427DdQDpysdTVJVKaTa2ChLiWLDYhJFzRsGU9qkEfuKmMlJXRF09jbUgUAoDl2tizDBJKBmMaM1r2vlF+fZRl6cM8lHmUeTfDGZuWGUHl1vfa51te3bbmO+sHWknsvX+j2I9kwa+OXlEmN3N5JpplimWI5kZs0bHTLbQg8+fZV41L72OPE4JUVdNvhqrFqrRHAKAUAoBQAmgFAKAUBXt6N42wjIFjD5wTqSLWIHYPbXbhMIq6etrHl9odoPCuKUb3IT/SA/gL5z9K7P0uP7zg/XpfsXqSOy95MViQxgwyNlIB+9AIvy0PZ7fYa5a2Fo0pZZTd/D+zuw+MxGIjnhBW8f6OTGb7yxSNG0MZZDlOWQkXHMXt2cveDW1HAQqxzKXy/swxHatWhPJOCv4v7Gn/SA/gL5z9K0/So/vMP12X7F6ln3a2scVCZGUJZitgb8gDf/ABrzsTQ7meW9z18DiniaedqxHb0etX4B8zVxz3PUpbExg2tDHb8i/KKxxNSUILKUhFOTuR8WNglmyLJ11LCxQ6lCpYK7rY25EKeTe6uFSm3dnS6TjHNbQl2gRQXd2AF2JMjBQM2fvAAH9BavQpbHM73sj2GFGUMjPYgW6zjlccm95/wrSa0K7OzIjEwYclGdg2c5EY2LM1uSuvW/A5t8Rrzajaeh1QUtrbbkrh2Ogvce3n+9a4evOU8rZlVikro6K9I5zGVrKT3An9hUEpXdigbD3mxOLjBxGREdso4SstzlJIZi5sNOy1/8D892jj6yhkp6O13zsfRYns6hQqWhrbe5DT7KxonZ0xKcN1tGvDKmG5B5JcNpcHN3jurHD4+hCnZwd+Lve5wzpVpO9yzbMilijB4qtPbrMEyI5/vRg/Q+6vPpdpzo17001Hk9TR086Sqa9Tq3I3gnxTTriBGDEUAyKy88175mP5RX1+HrOormfaWCpYeMJU2/evuWqug8oUBjK4VSx0ABJ9wFzUNkpXZ8zweBiQqmWKWV2RnckM7OCXz3LZgdbgBfwN36eW5O74ntzqTkk3dJbLgj3ZbyS4l0MWXhtmVGtqCGYEk9pjbQHkWYnur0K2FjGgsrvd3PKjiM1R3TVlroW/d94oy6rpxCGA/DcoOXtI10010rDD+57rKShDVw/OpPV2GYoBQFXxO86SYSWThEqJ+iuhaxOaYQsVK+xiRW/s/vKL5X/ky77TMiAxmxME7DozTXKTSCMQhyRC2RsolsQWbQfmvflrXN7Jx2PWo9t1qccu/LdPw0/OpZtg7FwmHyFdJZBl+8cZySA5XIDa4AB0GgHdVXhlazV+py1sbUryzTfkdsG1YGl4cMgZgGYqLlcqtkazWy3DXGh5gjsNsXhqlFZ4aLk/t9DNVYzeUlK6kUFAUfYm+bk418QpMUcZxeHChQz4Xri45XP3d9fzjWqKRu6eisatpb6TZleJGhibDyTDjRqxYJJABIFWQHKVmcWJBuvLsLMFTWtzoO24mWaWHDTyLhxKBJmThl4SSylTJnUBlJuyi+W9ybXi6IyO9mzdJvVLw8LPJDNFC/DMzBYmW8pCILmXNlu1zlVjYrfLqCz6Du1dpO5uw++qOR/wCHnVGmbD8VuHw+OHZAhs5axK2zBSLkC96nOR3Wti01cyKF9pXrIfhb5hXs9lbS8j5vt344eDKaK9c8E5t3cTjI8aZMGzNmXLIFjzsqZQzGxU6LJZRbU29t6+QqVXOrJve/4j9Olg5UcLSSSULK2q1fN87r0NGzsNKk7RS2WQIWkVmGrAA6EEqXObkDzv3Vt2dXlSrNatMf+R4ejiuz6U1bOrdNOKu16EhX1F76n5k9z6R9nn+qH/aN8q18/wBpf5vJH1XY3/r+Z7vR61fgHzNXmT3PfpbEmkwTDKxvZY1JsLnRL6AczXPi1eCIoq82uZVcNs6QR4Vi7rLI+YZFtwzM3GnLE3uSFMdzYDMBbWuOLu7HrTrQzzVrq3rZWj89TklxWJeBSWldyhlMN3JHADyWN7G6sYEKga3BJJNdkb2CVGNR2sltfxsvuyQbEYkBzxpmCxvIMuazuRHHGoYrqDIJGNgtr6C2pu81tTFKjf4Vulry1be/KyI8yy5ormReC7KxKsEiXi8BWUWy5uGJCW19aDysK459TpXdpS21Xm9L/Wyt0sW7djicIGUtctIUz3ziMuxjDX1vky89e/Wpw3+U87F5f+vJettfmTVeocBhP6Le4/0oyY7o+ZblxZsPwJ0dCGBGZSt7ENoSPZ/Wvke0KM4VI1VtazPrO0ZJVnOm07+ZPxYaMkgZrhy+oI1KlTzXkR+nbVMtRq6XD+zzXWk/oeSYSJFDgmy2y5TmvYvYDS59YRb2CuepnnNQitX+fwXjVlLR/m32Of7NVcyYt3R0ztGRmUrf1nK491fW4ODhHKT2zlUKUU07Jl6rsPAIDfLbDYWFChCmSVULkXCAgktb3Csa83GKtx4nf2fh41pyUtbJu3MiExOMN0eVA6nrjU2GV2AAzAMSFRuY0asMtV6OR1y9kTzRg7cPzluQOF2KsLFl4ZkiV20EgK2GIyFSG1F8Owy5eRFUVBridlXHKpG1nZ6cOl9P5JA7Pk4skjFS2iMwEiZk4IytfiEAWsBYE6a5biruNVrLKWi6HC1hWtIavrfjy/PM6YuOjMIZYwb2YCN72jZ4zazdYgqQFHO/ZUKnUW0iY+zKOtN7c15HqbdxMOJw6O4kEzqhXIykB1iYEhiSCOLy7MpvU5qkJK7vcv7Nh61Ko4xyuKvve7XAvVdx4Z4WA51VySJsfJcNjD/Dg68zLPjSPbxXXDA92aYow9kTV6bX/L5Jff5HApe7p4mGKnhMjI8uf7zC4UuWLNkiTjYhr6n7w3Sw9LW19aJO23N/wit0bGweIZFljjkM0yYzEqbWySS/dwpmNguWN2a3eBzsKZo3s9lZfctld7rjcs26ezposQxaHhxcLDxR3IJWNEbq9UnrF3YseWgtm1NYVpRlG1+bNaUZKV7F0rkOkjt4sNNLhpYsOyrJIuQMxIyhtGIIU9bLe2nO1Q9tC0Wk9Ssbc3CFh/DxHExgnw8gd5CrRTRZFto1sjWYDQc/0o4cjWNbe/idG3t1JpxHkaMZMG+HNyw67vCQRZfRtGfbqNKlxZEaqV/E1YrdXESTySgYeHNHPGWiaTNiBJGyRjEIVyjLcEsCxuuluVHAnvFaxHy7jYogq3RZLrhsskjSF4OCsYeOFchAVijHMCp6xuDUZHaxPfK/qTC7sTdFjhzR5lx3SSbtlydLaew6ty2UgcrX7anK7WK96lJvoW2rmJQvtK9ZD8L/ANRXs9lfDLyPm+3fjh4Mido7CCIGVm1CkZwqq2ZsOL3BsB9+RrrdD2a1pHHvNaSMqnZaULwev5xIz+V5klEwvGwLXIlRQpXP12N7oLxOb6Bstcdejh6ss8ZWfHR6v7nsYPtLHYeiqFSKlFaK7V0vHl/o37K3edlaaaTM8gVg+YMXzByb3a9/uzcc7nuFKDhhfh96XF6k9pYir2lZNZKcV7sU0/HU1YnZssalnAABAPWU9Yllyix1IKOCOzKb161PFU5yUVuz5ipgqtOLlJaIvv2ef6of9q3yrXj9pf5vJH0PY3/r+Z7vR61fgHzNXmT3PepbEzgFvDH8C/KKpWo95FIzjPLJnQsPtrFYOz+Is6t+B7h8OiMzKozN6Tdp1Jtc9lydOWprpjDKjNyvobzJVnG6sQjQ8d+2uWeEzcTRVbcBHDY3vVqWF7uWa4lUzKxsrqMhQGvEQK65XAYHsP8AgR3H2iqzgprLJXRMZOLutyOxeHlUKIlzAd7aj3m4v+tcssJFWjFaLyNo1dW3xGzdhxRuZcgEzEsxBIF2Fibcr27bVvClFPNZXKzqyksvAla1MhQHNtHARTxmOdA6NzU8tOR9h9tRKKkrM0p1JU5ZoOzIQbi4C9xE4N7340t72te+bnbSs+4h+XOn9QrtWbXovsefyHgPCb/ey+3T0vaf3NO4h+XJ/Ua/Nei+xkdxsCb3jc3NzeaXU2tc9fXTSncQ/GyPb63T0X2PP5FwHhv3+ul53vf0u/X307iH5cfqFfa69F9jr2duthIJBJHF1xchmd3IJFiRnJsbaXqY0oxdzOpi6s45G9OmhM1ocxhNHmFqzqU3JKzs1sy0Xbcr2E3ZjggOHhhjMbHrhwXB5EXDG7chz7h3VDxWJcrzj6E06NBJ3O6PZ769ZVvb0YwOQt+In2ftVe+rPga2oLaJ0HZ17ZpJLDsBCj/9QO3WtEm/iZCrKPwxR1wRBFCi9h3kk/udTVzKUnJ3ZnQqKAUAoBQCgFAKAqe+uw58S8ZhUEKrA3YDUkW516WBxNOipKfE8btTBVcRKLgtjgTZW0h6McI5X1HWKiMAt173tCguLdtrHUS5YV3eZ+hWMMbFJKEdOpjJsjaTE5o4SGFmW4yso4uh697XmY879VddDcpYVf8AZ+gcMdLeEfU9k2XtM26kIsALgjsVlv6fc55WHLSl8LvmfoTkx1kskfU0Y3d/aEosyRhc2aysB1iXJOrHUmVyf0tYC1aUq+GpyzKTMK+FxlaGVxS47lo3P2dJh8OUlADZ2bQg6EKOY9xrjxtaNWpmjyPR7Nw86FHLPe5yb0etX4B8zVwT3PYpbE3s31UfwL8orRbGD3Z1ihAoBQCgFAKAUAoBQCgFAKAUAoBQCgFAKAUAoBQCgFAKAUAoBQCgFAKAUAoBQCgFAKAUAoCs70etX4B8zVnPc6KWxN7N9TH8C/KK0Wxg92dDyhbZja5sNL6n3VKVyD0SKTYEE2ubHl2D99f2pYGVQBQCgFAKA14idUUs5sBzNCUruyK+288jDNh8LLKo7QDrrbq2BH6Eg6e69M3JHXHBvac0n1O7ZG345yUsySDmjizdn15dlWUkzGrh50t9uDJapMRQEZtbeLCYVlXEzpEzC6hjYkA2uP1rSFKc/hVxc4P562Z/bIfN/lWnstb9rIuh/PWzP7ZD5v8AKnstb9rF0P562Z/bIfN/lT2Wt+1i6H89bM/tkPm/yp7LW/axdA797M/tkPm/yqPZa37WMyLCrAgEcjrWBJ7UgUAoBQCoAoBQFc3m3ygwTrHIskjsM2VAOqt7AksQNbHT2VlUrKGjO3C4CpiE3GyXXmTeBxscyK8TBgyhh32YXFxzFXUk9jlqU5U3aSsdNqsUPKAUAoBQCgFAKAUAoCs70etX4B8zVnPc6KWxN7N9TH8C/KK0Wxg92Npxs0TCO+fQrYkdYEEXI7LjX2XqJJtaEwaT1OfDypApaZgjOQSGcsdBbtP9K5+9jSVqktS07PVbHHit78KnJi57lGn7nSqvFwtocksTSjxv4HHBvxGzWMTgHlYhj5azjjXfVaFFjKT2v6Fh2btGOdc0RuAbEEEFT3MDyNdkKkZq6N4TjNXidVXLigKjvihmxWCwpNo5HaR9bZuEuZR7rj+lUnq0j0sA1ThUq8Ukl57kZisb0plyLwWiCI4yXRlu2QXYWjjHXN9b2AF7NZvsVlLuEs/vZtun99DTtjaAkjixcMfBOGkgVL3DNG5dCrXtfRRb3mxN6rKV9TqoU3HPRm7qSb8GtUz6MpuAe+tTxUe0B8u+1jZ5mxmFQWBZMgJvYFpbC9gTbWvWwDy05P8ANjjxFS0kuZWotySzELKvVKhsyMrBnZkQhT6SMwVQ4P4uQFbvEpK7jv4flyibb3PF3ORkxDpMT0bih7xZczRo7jL1zo3DYXOo00N9JdZpxTjva3gyFO6bT2Mo9yg2XLN1mGi8MXY8GGXKl5BmYie1tPQY66CoeItvH81+wUr8TTNua4XMskRsgkIYsjBWfILhhYEtpYntqyxEXw6cyHN2vcisdsSSJikqFGFjY87HUcq3jKMleL0M3WcXZ7n6MwvoJ8K/0FfNS3Z6i2MMTiglhYszXyqvpG3M6kAAXGpNtR3iquSRpCDlrsluyPi2tM4vHhy63K3Eqc1Njz0NjcaEjQ1RVG9onS8NTjpKpZ+DJRX6oLCxtqL3sbcgba1pfS7OVrWyNMmIbQIvvLBgOY5aa9v7Vy1cRJaQXrcuqat7xhDO5cqWjLKFLKCcwDXym3ZfK1vd7KiMq990yZRjlvZ2Z2V16mJrnmVFLOQqqLknsAoQ3Y+U70kY3GHo8byPlXROsVy3B4v4UBGW2uhX26cdek5u8T1OzO1aVH/jqL5X/wBERisPicKM3DKEgjrqCh7SL6qTp31hTjKlNZkel2lXpY7Byjh5JyWtnptv8iNwm1Z5Xyh4k0Y3ZUQaC9r25nlXefAwrTk7KxJYHbuNiJMeNXqhmKs5ZDkRGIAcEfjsLWvlbuqbstGrUT+Ivu7O/SyzdGxWRZtAroSYZCVBsL6q2trXINtDyFSmdtLEqTyy3LpVjqNOMlyIzDWw/wCrVDdkWjFSaT4kBgscTg4sTLM2ebKVVR1MznqxCykgHRcxN7nnVFbLc9CpQtiJUILSPHot5EbiNrzx4TDzQtxsRLmzw2HhuziyjMvDZQNT7DqartG63OmnhaM686c/dgtpeat0d/7MdvbTkigjfDzcRpMPLI5shy5Iw4ksFsBnstjcdbvFJaK6IwuHp1ako1I2tJJb63dremt0TWMxUkE2FAcumIzKysBdSsfEzKVA00IIN+Y5cjaWjVjkjThVp1Hazjqut3az+qJ+tDgKzvR61fgHzNWc9zopbEhPi+DgjJ+SEEe/ILf42qZyywbOStLLGTKQdr4hQUbFODGoaQEEhFyg6tqxbrILAHVwO+3lKc+bODvaiVnPq+hq4NsREszM0kjZhyZcgY9Yl+d8rWFuwX56VUSjg8yU3dv0PMLFDlOaysgisWb0pJMI0tmzkIBmy2vYXFiTerqDJjThy1/o5sRt2IWQyBA0cgYxddUcym18lg5KLa68uIbWBqchEqi220e3yLP9nWOM74uQAhC0YW/O4VrlrdpGUn2k114WNrnThW5SlLgXWus7BQEBvZsySRUlgAM0BLKPzA2zLr32Gnby051WSvqjqwldU5OM/hlo/uVnaG0cNNkDlsJwR6pYm53YOCVQ9RrLa4B6l6q3fod9OhOCeW0k+N1/J3xA7QlQrEEgQo8jlMrTOt7dXu1PO9sxvY8p+LYxk1hYSV7zemmtk+pdqueYKApO+8X/AIvDtYnIA1hqTlkvp+1elg5RVGeZpeJ4+Pk1XgopvwOOPAYmQsYVZM5YsXbiM4a4Ct1bZVzNYW0Jv3Wq8TQ43lbkrL5lo0MS9Ust97u78LIlcLsOfXjFWuWbqqI2zMuUnMps1xcHOrXrCeIT+CNvF3/g6oYaa+OV/BW/kxm3bmtaN21bMeII5Lnq20IAHor2fgW1rVb2rXWC8nYq8HO3uzfmrnDJsnFo2ZgkvVVTmBuQknFXloevrre9XWLpPRxcdb6amUsLiFrdS+REbaLyJGsqAOmhcqoJ1NrFQLCzaj+6D312YWdFyk6cvL7pnDjJ1oxSnF3XH+0fUcP6C/CP6V40t2e/D4UQm8gyshiZxiJRwowp0sTdnYdyC7X9w7RWNXTVb7HpYLVNTSyr3nf6Lq9vmReKM0THC4cyqicGONraAyCxcvlsVRV0W5JYm+lZScovLE6qfdVF39W13mbXhsrdefLYwxBxEsA4jMqHEOpZvycZwHYfkCKAL6FmuQQBeG5tPXiTFUadV5Ur5U7LnZaeN3r0XM3YaXFytIqPJDCqyOrlLyFD1IgAw1N45HsdQGUdtSpTk7LYrOGHpxi2lKTsrX0vu/ql11OCaadwJGz54jGzALfLNiGATOqC7cGFrkdpcVm3Jq74fiOiEKMbwVrSvbrGO9r7ZpbPoWbdt5HWSSRnszsqK9swWM5CWtoGZgxsNALCuild6s8vGqEXGMbbXbXN6/JaEZ9pyy/w6QxX6rIz255A2p/Q5T+lavY8rFZu793cp2w8DJiNjFMDZpxiM2ITMA0qa5VJJF1tk0vrlYeyoWxyU05Ufc3vqc28e7fD4XDV4ZcYMgwoAC5lkWPM7Z2W3WjNtSSSbryFW0n4m7wk5wlOOlt146E7u9u1Fh8ThJQCshkxEMi5mdLph5DcF0Uk3WxsMvdV1GxSFGMJJ+RE7Y2ZE+DgxEoZxhtn4M8NGCFzK7rmZirEKtr6DXTUVD2uVqU4uKk1skQu1d3uHjEhwpcllikW5GdDIAyI1gAGDdvtHKotqYOhaolHxPvA9tXPXWxhP6J9x/pUS2LLcpHTo1wbPwVE0biThZpOD2TLPw81rZTf49Kzv7vge1GlJ14rO8rVr6X5Zb+OngTeIxCHHCIEpnUqzo9iZgokCFTcerN727LVd7nJGDWHc7Xtwa4bX9Tg2ViRO8mGZEdJGxKy9Z84EMvDRpCW6wc9gt28xVU76Pqb1qfdRVaLs1la2tqrtLwPd1MYuJ4cgVQ6IockuzgsM2WPiMSEsBrrmI/u1CeaxXH0ZYduDbs3ptw524/TzLbWp5RWd6PWr8A+ZqznudFLY6dqbPbEbPaFCA7wqFvoMwUFbns1ApOOaDRy14Z4yjzPnWKjx+dz/DG4sihZSxZ4ZAAvJVIC3KI1851X2muLu3yPPcKl75NXvyOnZ27m2Zz97IcOpYtclc4JbNZMnWC3/CGA0FSoTbsl6mkcPVl8crfNliwH2Z4VdZ3lmftLMQO7QDX9ya2WGutWbRwtNavUmYNzMAot0aNr/mUMf3NWjhYLn6mvd0/2o79jbGhwiMmHXIrMXIuTqQBpfs0GlawgoqyJjCMPhR31csc20ZWSJ2QXYC40J/Ww1a3Ow52tRl6aTkkyBba84kYXzRWYI5jPWIQEEW56n/EVW51KjCy56aX+5qkx+IZbiNHYo7KWj1VrMYg4B7DlDWHZpQKlTTs9PP1/o2fxzEXF4iiZ411jPVEhjfW35YjJc2sGsL6WpmCw8LaO73/PM7th4+aRiJQcpW6nJluVID37vTUAHnZjUpmdanCK93zJqrHMapMMjMGZQSBYE91VcU3dg2gVYCgFAKA0YnBxyemgb3iquKe44WN4FSDAQrmzWGYi2a2thra/dTKty2Z2twM6kqKAUB4qAEkAAnU+02Aue/QD9qiyJbue0IPGFxY6g878v1oD5/tr7N7OZdmzHDufwZmVPcrp1kHssR7qrbkcdTCcYOxUdqbpbXzAyrLNk9FhNxLag3W7Zl1A7ByFVscs6OIXG/meQ7C2uzAk4tSDcFmluDly3v2G2l+7Sp1Co13vcmNkbj7RzqzTSR5VCA8VgQn5FyksF/u2Aokawws76svewN14sMc5JkmPORtTcixIuSbnvJJ1/SrWO2FNR1J2pNDGRLix7aWuSnYjMXsON0ZQq9aIQkm9+EpuEuDcDWqOD4HRTxVSDTT2d/PnY1jYxKqr2uknFDq54me5N7lOXWIt3actKzSqcbFlimm2uKta2lvz5muHYZQqVygq8jh87F7zG8g0UAhjrlOlwO4UjGp0+ZM8W5X6pK1lw281zOrBbDiiEeQW4S5FOubLcnKWJJIBNxfl2VooGdTFVKjeZ7u/mSdXOcrO9HrV+AfM1Zz3OilsTuz/AFUfwJ8oq62MJbs6BUkHoFAKkCoAoBQCgFAKAUAoBQCgFAKAUAoBQCgFAKAUAoBQCgFAKAUAoBQCgFAKAUAoBQCgFAVnej1q/APmas57nRS2J3Aeqj+BPlFXWxhLdnSKkg04rFxxi8jBffzPuA1P6VlVr06SvUkkaU6M6jtBXIbFb1xr6EU0nuUL85FefLtnCrZ3PRpdk1J/FOMfF/a50bE3gjxLFVSVGUXIdbC17aMCQf3rsw2LpV/gZhjMBUwyTck0+X5cl66ThFAKAUByYrakEZyySxqe4sAf17qxniKUHaUkiyhJ7I6Y3DAFSCDyINwfcRWqkmroraxlUgUAoCN2lt/CYfSfERRnuZxm8vP/AArSNKctkVc4rdkM/wBouzgbLLI/wwSkfvktU901u0v/ALIr3sXt9DH/AEi4DtaYf/gl/wCS1GT/AOUf/wBR+47y3B+h2YPfjZ0mgxKKT2SBoj/7gFO5lutfB3Cqw2J+KVWF0IYHtBBH7iqNNF07mVQSKAUAoBQCgFAKAUAoBQCgFAKAUAoBQCgFAKArO9HrV+AfM1Zz3OilsT2AH3UfwJ8oq62MJbsw2pMyRMyekLWv7WA/51xdo4iVDDSqR30+pthoKdVKW2pFYLA5zme7E9p76+Gh3mJm5Tu+T6/noejVrqHuwOqfZykaDs/oP+9XnSi3aKd7aab2/PMxhiJR4mjYWGySv8P/APQr1v8AxyTdWafL+S+PqqdOPiTtfXHlCgIhtpztLJHDCrCIgEmTKdVDcsp768+eLmqkoRinbqa5I2u2ezHGOuURLHmsC4kzFQTqQMo1tejniKiyqKXNp629AlBa3IjbxbCNHHh4YyrC5ZkztI1+RJ1vy9utceLqPCyjGnBWfG17mtNKabbJX+HSwOGwiLkkF3hLZVVtOspsbHmCLa13ZKlN5qa33RldS0kZyYvFqCTh0sNfXf8A0qksVXjq4L1/olQg+J2bMxfGhjltl4iq1r3tcXtftrtpTzwUuZlJWditfavipYtlzPC5RlaLUc8rTIrD3WatLXKy0R8si2biLqIpTfh4NnBOS0uMtlRcg7Mw59gPPlXJVoxk9dT1MN3cVeS5/IkG2diEZlefrIpkbryECMGwckLbrdWy8znXTu5pYaOqsvQ9ijWp2TUN9Fot+R1jZE0iRmGYs7oXy53BKnE8BCtxpe4PWt22vY1CwkGtEvQmeLpqTz07JO2y3tdiDYUhF58VIvWYWRnNlSCWV8wYXVuotrjkwPaBW0MLTXBHn4itCXwxRy7nNPFtXAxJMxSeITSWsAyskrLcZQQLKhsSTr+ldcIJL+2eRiEozskfcK0MhQCgFAKAUAoBQCgFAKAUAoBQCgFAKAUAoBQFZ3o9avwD5mrOe50UtifwHqo/gT5RV1sYS3ZG74YrhYORx2GP/GVB/wA64u0qSqYaUXxt9Tjx05QoScHZ6fUqf8VF/WKOsQuVgzMOYa1wAGCmxHaQPbXz77MpaNO3nq+p5GefGVvPfqey4pZD1pr2XMTmGUC3aysdLjny5d4rT9Pi3ZzbXXkRKm5u0p/Mkdy574iRA5YcINrlNiXsRdSRfTl2cq9Ds3Cxo1Hbil9Tp7MhKFSSzXVky517R7QoCI2N/rWL+OP/AIQryV/nqeK+hvL4Ue7Iw6rPjCoAOZbEWuBwwdO7XWrYdrvKqXD7ETWkTR02XhYds7kvC7PlyZmYIpBAI7CToKq8RNQhK71i27W4E5FdrqMS808SCNszxqkjMhAQy6FVNzqtr3H95amdWpVgsmrSvpzIUVF6koMWsuHLryZDp2g2NwfaDpVpVVUpZlxRFssrHNu1/qeH/wBknyiuvC/4Y+BWfxM4PtCwfG2Zi4xYExE3JAUZSHuSeQ6vOt27K+/hq/Qzep8gg29jomzsY1zGO8kcULgmIWjOZRYso0Fze1crrJuy0fJpp+jPVw0YVI66+eh1xY/EhMwZZI8gjZxGrXQeik91zLbS2a17CxNqpKU7XWx6tGlh28svde+/zR5hdp4gsogYl8qIoRQWyxycRAFUcg2vt7bisYTnfQ7a+Fw6h7+i1e/PQ0vtOaAGOMxZmZrxJDG6AvGI3W4FrlQAVW4053uK3U3H4jyq1GDs9el+RL/ZthZpNqJLPkDRYdksHTPlULHGOGnoAKbV0Uqilok/Gzt5PieHXac9Gj7LWpkKAUAoBQCgFAKAUAoBQCgFAKAUAoBQCgFAKArO9HrV+AfM1Zz3OilsT+A9VH8CfKKutjCW7OXeDZfSsPJDmyZ8vWtexVww07dVrOtT7yDgYYil3tNw5lEm2FicKqqMIswQ34iMGJNwc2UrmB0PO9rm1ee6E4K2W/U8mWGqUlbJfqRMcmVVjlhxDlVC5TEQCtj1QuY5TfIc41OQaA3JyUrWTT9DJStZSi35Fo+z3Zk6TzzzRsiy3y5xlYkvm9HmBb/o11YKnJSc2rJnZ2fSnGcpyVky9V6B6ooCCUzxYidkgaRZGUgh0HooByJvzvXlSp1Y1pyjFtNrl9ze8XFK5mZpDqcDYntDoD+4N6e/xov5fcWX7jQ8mI/BBOnulhb/AIoaptV/6wkvND3eLR7h5sSD1oJ298sCj/2gt/1qYqrHeDfmv4IeV8TpmxmIKsBhCLgjSSPtFu+qT75ppU2vT7kpQ3zHTsOBo8NCjizJGqkdxAseVehQi404pmU2m3Y65oldSrgMrAggi4IOhBB5it02ndFGk9yAxu5OBcHLCsTEWzRDIf8A1KOq49jAipnJ1Faevj9xBZHmho+hT8XuJisNJxMIxa3IxtlcDuIZgbewFr91cUsNOLvTfrp97+Z7FLtSLjlxEMy5owbZe1pwY342U6NcLGCP73o5h+9V7nEPSTVvFfwa+34GGtOm79f7ZObD+zmFBfEkuTzRGKr7mcWZhpyGUHtBropUI03d6v8AOH3PMxWLq4h+87Lki07N2HhcOb4eCKI2tdEAJHcSNTyH7V0SqzlpJ3OSMIx2RIVQsKAUAoBQCgFAKAUAoBQCgFAKAUAoBQCgFAKArO9HrV+AfM1Zz3OilsTGAxsXCj+8T0E/Ev5R7aunoZSi7vQ39Ni8RPOv1qborlfIdNi8RPOv1pdDK+R702PxE86/WlybS5HnTYvETzr9aXGV8h02LxE86/WlyMr5DpsXiJ51+tLjK+Q6bF4iedfrS5NpDpsXiJ51+tLoZWOmxeInnX600GV8h02LxE86/Wl0LSHTYvETzr9aXQtIdNi8RPOv1pcZWOmxeInnX60uRlfIdNi8RPOv1pdDK+Q6bF4iedfrS6GV8h02LxE86/WmgyvkOmxeInnX60uhlfIdNi8RPOv1pcZXyHTYvETzr9aXGV8h02LxE86/WlxlfIdNi8RPOv1pcZXyHTYvETzr9aXGV8h02LxE86/WlxlfIdNi8RPOv1pcZXyHTYvETzr9aXGV8h02LxE86/WlxlfIdNi8RPOv1pcZXyHTYvETzr9aXGV8h02LxE86/WlxlfIdNi8RPOv1pcZXyHTYvETzr9aXGV8h02LxE86/WlxlfIdNi8RPOv1pcZXyHTYvETzr9aXGV8h02LxE86/WlxlfIdNi8RPOv1pcZXyHTYvETzr9aXGV8h02LxE86/WlxlfIrW8+LjMq2dD1B+Ifmb21lN6nRSi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941615" y="6263637"/>
            <a:ext cx="177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3200" b="1" u="sng" dirty="0"/>
          </a:p>
        </p:txBody>
      </p:sp>
      <p:sp>
        <p:nvSpPr>
          <p:cNvPr id="3" name="AutoShape 2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307976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data:image/jpeg;base64,/9j/4AAQSkZJRgABAQAAAQABAAD/2wCEAAkGBxAQEBAQEBAQEA8QEA0ODw0PEBANDQ0PFREWFhURFRUYHSggGBolGxUVITEhJSk3Li4uFx8zODMtNygtLisBCgoKDg0OFxAQGisdHR0tLS0tLS0tLS0tLS0tLS0tLS0tLS0tLS0tLS0tLS0tLS0tLS0tLS0tLS0tLS0tLS0tLf/AABEIALgBEgMBEQACEQEDEQH/xAAcAAAABwEBAAAAAAAAAAAAAAAAAQIDBAYHBQj/xABMEAABAwICBgUHBQ4EBwEAAAABAAIDBBEFBhIhMUFRkQcTQmFxFCIyUoGxwRUjcqHRCBYkJUNic3SCkqKywuFko6SzMzVEU2OTtSb/xAAbAQACAwEBAQAAAAAAAAAAAAAAAQIDBAUGB//EADERAAICAQIFAgUEAQUBAAAAAAABAhEDBBIFEyExUTJBFCJhcYEVscHwMwaRodHhYv/aAAwDAQACEQMRAD8AhwwqhSNDiOzR2afBS3Coqzh865Ig+50AkMEmw+CAKJjEh6w2VkSEiHGSdqkRHrIGGAgAEIEMPKmgEXTQgXViZEUCm2AtrVTKRJIdbGqnMlQsRKPMHtB1SXMDaKEaOYG0S5lkKdiobeFJSCiO9TTEIupiDTEEUDCUQBdIYlAAQAEgDBTQCw9WKRGgFybmCQ2Sq2yQSiBt7AsqNjBVm0ZUrEVGPXI7xUkUy7nQAQAmf0T4IAoGKm8hVsexCQzAExD6ADCBBOIsgCI9OwEEp2ILSTTAW0pt9AJMazyZKKHiVWXbR1hFlB9ySiBpCHY9qElwunQqQ3LIFKKIySGZJBZTSIsivcrEVMTdSsA7p2IF0WASQwIACAAkAEAEgA7pgBABJABAG2tKyo2lazTmpkN4Yx1kvaN/MZ3HiVKMXL7Fc5KJRn4xOST1hbf1QArlFFDk2JOKVB/LSc09qFuYh1dMdssh/aKNqC2MFxO0kpiB7SgAc0AFZAB2QALIACADbETsTQhxlM5OgJAhIVMicROiVHoWWPxMKg2TTFmAoTBsLyRxT3EbB8nPO5SUiI3JhsnAqaZFkV9E8dkqxIgNugcNoKKENkIAMBAxXVlKwB1ZRYBFhRYCbIAFkACyADDDwTAUIXcCkA42lcdyi5JDSF+Ru4KPMRLaajjVYYaaaUek1h0fpHUPeqO/Tyae3UyVziSSTcnWSdpJWtKuhjbvqEgAIANAAQAAUAAIANAAQAEABAHZwCIP6wHdYhG6gOoKMcFGWSgoakplRKaJJDDqW25VqRKx2GnQ2FjhhspRaItsfpoblW2kK2WTDsJ0wNSSmh0zsx5aBGxWoTDdlNp7IU0yJyMUykADZqlYFGxjBjGTqSYHNgg1qmUgJ8NAXbAqnkHRJGCu4I5gUMS4O7ghZR0F8hPI2KSyCoR8gv4Ke8CbSZdJ2hNMDu02VgRsViYiY3KreCTAfZllo3KiULJqQ597jeAUOWPcc7OptRSd7oh/GEQ9SNM+kGZmfsWoxgQAEAGgAIAFkABABoACAAgAIA6+Ay6L5O9g96oztpKiUTrR1KzSskh+NwKpk2SCqiAljbYNCKZ6nkYkhc7xZRxt2DQign1qzLJpCijQMsyAgKjDlbZa49C507RZdWHYzskdWFYIh1sLSCmIzDOUAF/am+wFIpNb7d6omhou2EYdcDUqtg7O38n2GxS2ANOw4cFHYOyRS4YNlk4w6gyS/BRwVm0iBuGAblNICfSUwCmhEk04ToViTCEtoWDqgjaOzOs+G1E7vkiH1k/BYsfrX99jdl9DM3O1bDECyYB2SAFkACyAAgAIANAAQAEAAoAnYVrkI4s+AVGf0/klHudGKM3VDdkifBC7gqpQbGpIVUwOO5KGNoHJDLInBTlBsW5Dc10RxsHJDETy0qU4Wgiy5ZXxC1tazYsTUyyU1RoVDWAga11oR6GdyJZrBxU6I7kQq2uFjrRQ7M3zbU6V0wKrg0V5R4qDGa3l6lbohFAd19K2ydCOVVta1G0LBSPCVDOkx4IToRHncAnQEKSsDVNIi2BuIg71NRK3IBrk9gt4jy9Gwe8ovSE61I0cZmfyuK5eH1o6ub0MotBQS1EzIIGGSWR2jHG2wLja9terctqVmEszejLGj/0L/bLTt970UBIi6J8ZdtpWN+lUQfBxRQiVH0O4udrKdvjOPgCgY+3oVxU9ujHjNJ8GIoB+LoQxI+lUUTfB8zv6AgCUzoMq+1W048GSu+xHQB9vQTNvxCMeFO4/1hHQCRF0E+tiP7tNb3vTpASY+guDtV0x8Io2/Eo6AVLpP6PYcJhp5Yp5ZTNK+NwkDAG2ZpAjRHiovuBXMlUYmrGxnYYnnkAsmty8rC5MsxR3So0KqwyCnF3Ae1cHHrpZZVE1vCkhNHJA/wBFoPgtE9RPH6iCxJ9iV5NEewofqH1HyEIdh8J7Cl+ofUj8OhmTB6faW2U46+T7MHgRDfgVG7f9am9VlFyokugwSBhu1x53ThrJRfzIUsKZ34I2NHplbY8RiUvTMdcGn8op/qEfBH4ZkeSkDh/xAl+oR8ElgaOBieWTJe0gUJa9eCSwsg4fk2SN9+sadaS10X7D5LL1hNKYwASFfHVQZB42dGQE7wrFqMfkhskcfEaKR3o6/ap/EY/Itkjltp5xq0VD4nF5JbJE2jMo1OaVJZ8b9xbWPzvNtepWqSfYg+hxK9+1WRIyObDVWNrrREzyJQqL71OiFg65Oh2yudIrvweIcZr8mO+1cLB6/wAHbz+j8nP6Km3xqh/SyHlE8rbExM9RWSGCyYEaqxKniNpZ4Yjt0ZJWRut4EpDohSZqw5vpV9GPGpi+1AUxj788L3V9Kfoytf7k6YUA5xw/dUh30Ip5P5WlLqFDbs6UQ2Gpd9ChrX+6NAUdDBscp6sP6h5LoyBJFJHJBNFfZpRvAcAdxtrTFR0rIAyv7odn4BSO4VlucL/sUX3Ayjo+k0cRpvzmyt/gf9i5vF43o5/Sv3Rfp/8AIi+Z6beF3gvP8KdZUbcy+Uo2W8wtpxZ4XoNfoZZncTJhzKKpl6y9mKKpdogLz2s0OTArZsx5Yz7HexWWOFmmRqGtYMEZZJbUWN0U3Es3U743AbdYXbw8LzRkmzNPPCihurZHPOi53nO1C53r1EccIw6rsc/c2+hrGS8IIhDpCSSL614rimr3ZWoHTxQqPU7/AJLE67Qda5vOyR6lm1Ge5zpaildpxvd1Z2jgvVcJ1WLPHZNdTFnjKPVFYZmKoH5QrufCYvBm5si45SzCyXzJX+d36lwOJ6bJi+bGuhrwTUlTLLi+FyuZp08pBtcbwVytNxFRlWVdC2eJ10KxhTsRfN1byWgHWePguzqNTpIYt8OrKccJt0y6upHRs0nyG4FzrXCXEJSlSRo5aKBiudJo5XMjcHNGq69TpdIsmNSn0bMU8lOkd7KmJz1jS4uAIXK4nOOlmkjRiTnGwsz4xU0WidTmk28FLh0oattXTRDK9h18s4q2thJcLOUdVnnpMu2yUYRnGznYzEWEg7OK6mh4jHP8r7mfLp3FWirVEhD9S7cZGGUTq0URcAp7yGwneQlLePYVXpEd81AP/I8/w/3XIwev8HX1Ho/Ix0Qi+OUX06k8qeUrXExM9QWTGKaEAYpjOPSUVHQzQsp3TVrsQmqZ5oGTyyPbPZp0ncAbeACnFXS+iG/f7nEZnzFn36rR1avmaKF1jw1MKlsXkXQjVme8aYbSVE0JIuGup4oSRxAMY1I2oBUWN5imaHsfiL2PAc17IHBj2nWC1wZYjvCHFDs5OJ5hxeJ5jqKquikABMckkkTrHYbatSjSCzXej6d0lZE9xLnzYFh0j3ON3PcJXXcTvPnKL7v8AaLZIRmX3Qcd8LhPq1sJ5xShRfdAYtkx+jX0Z/PLeemPisPElekyL6F2D/JE0rOQvA7wK8xw7plR0cq+Uxlx1nxK9wuxxy19HklqgjwXH4yrxGzSd2aXmpulTO+ifcvL6F1mRtyelmFyekfE+9fQIvojjM72TcNM9Q3V5rSD7Vz+J6nlYX5Zfp8e6Vm2lvVQ2aNjV4O+ZktnTKBhuK1La1xcx3Vk2B3L0ObT4JaZU/mM8Jy3u10L1iVG2phII2hcHDllgyWi+UbRhuYMMdSzOYR5tyWnuX0HQ6pajEpe5ycuPZKjnxzFpBBsRsIWuSUlTILp2NN6O8wTyHq3guaNWluK8hxrQ4sfzx6M6OnyOa6mjNiaDcAXXmtz7GmihdJWLzRs0GAhrtReNjQvQ8E0uLJPdJ9vYy6ibiuhlRkXsznl86Lay0rmcV5r/UOK4qRu0j6NFm6SabTpHO3t87kuVwPLs1CXknqY3ArvRbXee6Mnaun/AKgxWlMjpH0aLzjVMJGHivP6XK4TTRrpPoUvyTWQdoK91pNTzcaZys2LZI7uFxCwWrcU7TsiII3Doy7pAfcU4/OlP1N+1ZMC+Y2aj0jnQy2+OUfd5Yf9LKtcF0f2/wCjHI9P2SGGAhged86v/F+Cd8OIH/UNVsO/4X7D8/cteBY7NQZYjqYNDrWzytHWNLmHTrXMJIBFzbv3IyK5JEUZtmrNtViRidVdVeESCPqozHYPLS69yb+iEJJEidl/PeIxGkpW1AEDJKeENMUTnCIyNboaRbfYbcUmrYiZ02f8yZ+pw/7syjH3GXjozf8AheHj1svM5sqYh/Ul/wCCNUskBnnTxHfB3H1amld9bh8Un7AYBl5+jV0Z/wAREPYZGj4rLrFenyL/AOX+xZidTj9zVc2D5h3gV5LQf5EdXIvlMWk2nxPvXt49jjPuWHI0mjUj2LncUjeE0aV/Mavjrgac6+yfcvI6VNZToy7GFVPpv+k73r32N/Kjjy7s1To3wzQjDyNZ1ryfGdRvntR0tPDbEtONY5FTj5wi3euTptJPM/lLZSUe5xGZsoj6q3Phup+pDmw8newfHIZ9UZB8Fg1GkyYuskTjJPsV3pFwITRGRo89usLpcH1nKybX2ZTqMe6JleF0D55RG0G97O7l67PqI4oObOfjxuTo3DK2CMpYmiw0ra14LXauWfI2dWEFFUiPj+boqWRrCdbjZWaThs88XJexGWWMXTJ00cNdDucHDxVEZZNLk8UTcVJGQZsy2+jeSATETqPqr2fD+Ix1EafqOblxbH9BWQqrQq299kuLw36d/QnpX89GtZni6ylkHFh9y8dopbM0X9TblVxZkuQ6nq6to46uRXseLQ36dsxaR1OjZ5dYXh49GdAqmKx9W/S3HUV6Phep2yp+5VqMe6NgoKxoO1ekObR2BXt4osKMwzy7zqYfpfexVYe7L8/ZHT6DWXxqA+rFVu/yXD4rVDtL7fyjJLuj0yAgkGRt9qT7Aebs5O/F+A99LWnnMxWx7/hfsN+/3Z25j/8AkG/rJ/8AoOTn6l/fYijLXFBIewwnyiC2s9fT2A2k9Y1JdxF06bSPlCLj5JHf/wB0tlWu7AufRe78Jwo8cEqWfu1MKb/gDXbKIFC6cI74JUn1ZKQ/57B8UmB5vwp1pqc8KiM8nsVOdXimvo/2Jw9S+5teI0olYWnfcLw2HJy5WdmUbVFMlyEwkkXFzddqPGJJGV6SLFUuSDE4PY4ghGTiyyR2yQR0212jr1GF1L2aGmbWssUNRhjLdRbKEmqK3J0fyX0tM3vddNcajVUZXpPqWLDKOqgYGN1gLnZsuDLLczTGMoqjk5jwKsq7XNgNy16PWafT9inLinM4Dsj1Q4cl0VxfCUfCyOnl3Ca2jk0g27TtGtZdZqdNqYVfUsxY5wZbarGZ3MLTCTcWXHhpccZWpGlyddit5dY+nmfI+A+cSdl10tZKObGoqXYpxJxbtFnrc1kRnRife2oALl4+HLcrki2WTp2MqxYVM8rpHxvuSbC2wL1uneHFBQi0c+anJ20WDJuYZqVwZI1/V8SDqXO4losedboNWaMGVrpIvGJ4rSVMZa8jWN64WDT58M7iaZOMkZdBoU1c0sdeMO1HgL7F6qblm0z3LqYIVDIa3VY1A+A+e3WziOC8hDS5Y5e3udCUlRjuEyhla0g6utcB4XXs9RHdpmn4OdhdZEbpE+7Gni0e5eDkqkzqHFxyMFp8Ft0smmiVWjPpK50by2+w6l7DBPdBM5WWO2TRLGJP4q0rOJmutEssYGxlwDxuRr+pRwruy3UeyLP0CNvjDTwpqk/U0fFaY9n/AH3RlfdHpQJEgP2HwPuQ+wzzRnE/i7AP1KpPOViuXf8AC/YV3/yPZNzrBT0suH19O6ooZXOcNCxfEXEEjRJFxpDSBBuDsvuJJMCW+XKg16Fafzb1Oru9L4qHUBEOZsAo3dbR4fPJO3XG+Zx0WOGwgve7RPeG3R1QFIzDjUtdUPqZrab7AMbfQjYPRY2+4fWSSkBrvRXJ8/gp44bibP3Z4/sRL+ANnsoAUjppjvgddYXIFK72CqiJ+q6APL8TtHQd6sl/5T8FGStNeRp11NmOLM9YLxHw0vB3ugpmLs9YJPTS8DpEhmJs4hVvTyFtFtxNvEKLwSHtH24g07woPCxbBYrm9yjyZC2jrath4KLxyFtDNUzuRy5BtDbOw8Etkg2i2ujO4JNSFtAWxnc1FzFtE+TxHstRvn5DaA0EJ7DeSOdk8i2jMmFQHsN5BWLUZV7htQw/A6c9gclNavKvcWxEeTK9KfybeSsXEMy9yPLj4IsuUaY7vrVseJZkJ4okWLJNKx4eGgEG4VsuLZpR2tijginaRYyQ1oG4Cy53Vuy5I4WL1IsVu0+PqWJGe4my8t16bSOo0c/VR62Ptj1BbbMZWal93jxHvTguhLK7Zof3Prb4s7uo6g/xxj4q2Pv/AH3KX7HpAIGBzbgjiCPqSfYDAcUwJk9NQUtVJV0dTh8MtNLEMMqq0SEyX02Pj80tNrgg67qzcrv6IOxBZkSl/wC7i8n6LBalt/3ro3AOMyDTnZTZhk8KCKD/AHbJX9QJEfRvGdmHY67ue/DYh70twEhvRoezg2Iu/SYjQx+56VoC65EyhUw1FPNLA2jp6OCphp6bygVc8jp3hz3veBYNFjYXJ1obA0hRAqnSnHpYNiI/w7nfuuDvggDyd2T9Jvud9iQDxxKX1yquRDwXc+fkNuKTDtFJ6fH4BaifkcbjU47RUXpcfgl8VMcbj047Si9Hj8Elq5jzMzTjeoPQY2S+MmOtzXMovh2Ml8bIfjzjMFW+F42SWufgebnSTeCoPhUCS130JDM8O4FVvhKJLXRJMefOIKqfBxrWQHmZ7bvuoPhDJLWYx4Z6Zq1qH6RIl8VjJkeeYrekqXwifgfPxv3HBnWL1lH9Kn4Jc7H5FxZziJ9JKXC8ngfMxv3J0eaoT2xzWd8OyL2C4+RwZhiPbHNR+Cn4H8oPl2M9sc0fCS8DpEeoxlp2OHNWw0rXsNUcKtrQ6/nDmt2LFXsFor9QbvvddPD0MeoVoV1wWw55WXHzlauwp9zTPud2/jWbuoZv96FWxXyt/YrfseiXzNaWtc5rXPJaxpIBe4NLiG8TYE+AKQw5ZmssXG2k5rBfe5xs0c0gHkgObFjLHjSjiqJGm9nNhc1rrG1wXWToCZR1TJWCRhJaS4awWua5ri1zSDrBDgQRxCGqAi12JGOWOFkMkz5I5ZRoGJrWtY5jTcvcN8jdl96EgHqSeV5OnCYgLWJex5d7G7EAFitWYYXytaHubo2YXaAJLg3W6xsNfBCAg12IVUET5pIafQiaZHtZUSF7mjWQ28QBdbYDtNhcXuhJAR+kJmlhOJfqNW7lE4/BIDyH2T4s9zkgLXTYFA+Njri7mMcfEtBV6gihylZAxnBo4m3aUpQSQ4zdnFo4OseG3tdVJWWydIsbcqggEPVvKKeaxDspHc9HKDmjbsqP3PCXLY+aNOytNuIRy2PmoT969RuAS5bHzUIfliqHYB9qWxhzIkGbDZmekwpbWSU0xttHIdjHH2JEgn0sg2scPYlYDRCAAgAroCww88TzRSHbFCZ3rHmUtq8D3y8ihUv9d3NLZHwPmS8h+Vyeu7mjlw8D5s/IPK5PWKOXHwHNn5JNGXO1l2xRcYoN8n3JHXd6KEc3f7D7iprsKfc1T7nNn4wqncKIjnNH9iuj6H91/JU/Ujc8ba4eTyBrnthqGyyBjS94YYpGFwaNbrF4NhrsCoruT9hqpqRUuhZE2Uhs8Uskj4pYY42MJdte0XJIAsNevgmlTv7/ALUI7agMquG0bmQsY+HEC5ukCI6jqmDzj6NpW6lO+i6+BHawCkdDTsjcCC0yWBdpvawyOLA93afokaTrm5ubm9ypO2Mh43hrpaiCUQsmZHDVROY+UxAOkfC5p1A3Fo3fUhOkwJmFxysGgYIYYgCWiKZ0h0ibkaPVtA2k3uk6Acxii8oglhuB1jdG5Fxt3oXcCFWZbpyWSQxQwVETxJFM2Fmp2whwFtJpBIIvfeCCAQ9zAPNUJfh1bG6xc+iq2OsCGkmBwNhwUWB46b6J/ZP1/wB0gLY7Ap/JoJonGz4o3aPi0KVtCor9VDUnU5rilusKIzaeVpuGuB8ErGShXVI3v5FS3sjtQr5VqRvdyKe9hsQfy3UDtHkjmMWxCm5iqB2k+Yw5aJMOa5xwKfNYuWiUzOkuwtBT5ouUhqTM+n6TAnzQWOiTRZkibtYOSTkmSSZMkzJTPFiwBRqLH1ONV+Tv1iwT2xC2cSpa0HzTcKEkkNDKQxekLbNaAEAXQB0Bhp0dI6x3bkrAhxRgusTbvQwJUmHW1hwISsdBs8wWSYIZMqKHY1v9h9xUkEu5r33N7fwuuPCmiHOX+ysj6H91/JW+6N9USQoJAGgAIACAAgAIACAAgCNicelBM31opW82EIA8Vt2H6I/mCQGwZUJfQUoOsdUG8iR8FCT6jSJzsMjPZCjY6EfI0XqDkiwoHyFF6g5IsKEnL0J7A5IsKEOyzAewOSdioadlKnPYHJOwoYdkqnPZCLEMyZDgO5FhRGk6PotydjI0nR23c480WBFl6PXbnlOxEOXIc42O+pFgQpsm1I3AosCFLluqb+Tv4J2BEkwqdu2N3JFgMOpnjaxw9hRYDsNZIwWBNuBCAGpiXG5aR7E7A6kFXDoBjgQ4bTYhRSQWxmaJh1tunQWRfJncCgBlu/wKBvubL9zY357EDwipRze/7FZH0v7r+SD7m7qJIUEgDQAEABAAQAEABAAQAl7bgjiCEAeJnR6Je07W6TeTv7JAaVlfM9LTYfTseXSTgSgwxi7mjrXWLidQ1W7+5VT7luODkdKmzrCT58D2t9Zr2yEd9iB71XvLvh37Mt2H9VUMEkLw9h1XG0HgQdYPcUbiqUXF0yV5CjcRoPyFG4KC8hT3CoPyFPcFA8hPBPcKgeRHgjcgoBojwTtBQh1GeCLCht1InYDTqVFiGX0vcnYDD6McPqQAxJQNPZHJMRGkwqM7WDkgCL8gU97mMckAKmwamNgIxyCfQDqRZeopGgOjbpWtsCkmhDU2Rabsi3gpUIjHIsfFFBZj9bRWmkYweaLAb9wVEJ3G2X5IfPSNS6DKxlEa90xDdNlLok6vRMl/eFbGacfyQljaaLrivSZCy4jBefzdnNQeWKLI4JM4T+lSW+qLV3u1qPxEfBZ8N9S25V6QYaoiN/zcnqu3+BV0ZRmuhTPFKHcvDHgi42JFYpAAQAEABAAQAEAeL8aj0aqqb6s9U3lI77EgGKR2tQmjRhZ3YH6gs8kb4ssOUcdNJUsJPzMrmxzt3aJNhJ4tJv4XG9KPRkM0N0fqjY3BXqBzXIAunsQbh5rVDYOw9FPYKxTWI2ILHBGlsHYCBwRsDcDqgdyW0LEPhHBG1jsZdA3gimFobdStR1DoNOomotipDT8PCNzChh+HJ7xbSPJh54J70G0iyUR4J70FDJgcDvUtyFR3aF12C+1WRZFj2ipCMQMbbl1tZXNt1R1dquxWmgY29yAGnOQATJy0gtJBBuCNRBUotp2gq+hs3RdnM1A8nmPzrBqPrt4+K3wmskb9zDmxbH07GmpFIEABAAQAEABAHjnNzNHEsQbwrK4ezrn2SBHLptqjLsXYu52Y3alnZvixZelQ7NgoM4QGOMOeNIMYHa+1oi/1rWjlPudGLMtO7tjmE6ETYsbhOx45pUIlMxKI9oc0UA+ysYe0E6Cx5szTvCKAcDmooYsEJUATiEtoWNOARtCxpzUbQsT1aKAUWiyjsHYwWkp7EKw+rUHAkmMyRKPLHuGfJb7VKOIi5DzWACwV6VELCTAwgyrmnWEGVMVhdYigsQ56KCxtz1Kh2TMDxR9LPHMw+cw7NxG8FWY5ODshOKkqNqwbpPjcGiaJzdl3McHDlqWnfF/QxPE0XjD8XgnjEkcjS3fchpaeBB2KW1+3UrfTuLkxSnb6U8LfpSsb7ynsl4Yty8kGfNeHM9Ovo2/SqYR/Unyp+GLcvJDkz/hDduI0n7MzH+5LY/60OyHN0o4KzbXxH6DZX+5qOW/p/uhbjzXnGtiqMRrJ4HaUM1RNJG+xbpNcb3sdYUGSRyKfaoSLcXc6jHqlo2Jig66FEhPJSEloVplBcjY5w9pTELZUyDZI8ftFAqJMeKVDdkz+aLHSJUWYaxuyY+1G4NqJsOb61vbB5o3BtROiz7WjaGn2p7xbCZF0j1I2x38Cpb0LYyZF0mv7UTvejeg2MlR9JrO0xw9iNyDayVF0lU523HiCnaFtZMi6QaQ9sBFoVMmRZzpHflW8wmIlMzLTHZK3mE6Cx1uNQnZI3mEqCxwYjGdj28wigsPytp7Q5oAHXjigAuuQBgZeufR1BJcmAWmnQhJegBBcmFg0kBZ1KCrIHgpJkWibPUMmjMUmw7L7juKkptdmRlCyj1EWg5zeBIvxVqdqzHJU6G0xBoACACbtQA5TqMi3GT4mk+HFV0WuQ/aykipuxJKYhJTEEgBQKAFaVkhhNmCKCxzrQlQ7HGvCBi2uQAoFAw7BABFg4BACTE3ggKEmId48CUWKkANI2PePBxT3MW1C21Ew2TSD9q6e5kdiHm4rVt2Tu9utPexctDzMxVrdkt/EI3sXLHPvrrvXbyT5gcs4+ksh0BJcmKwi9OhWJLkUFiHPToVhhyKCx+OWyQx584PcUiRwquTSeStEFSMWR3IZupFYLoAF0AAbUATMOh0idRt71CbSLcab7HabRG3DuVPMRoWBkaoiLdqsjJMqnjce4xpKZUFdAAugAwUAGgBPUoHQfUJWFChCeKLHQuONwuixpC4w66AJF0hgugAiUAESgQRKACugBJKACJQAV0ANEqk1CCUyFjZepUKxDpU6CxsPTojYsSIolYZmSoNwxLVbgpqBXLL4It1YZw0gAgAIA6FDh5d5ztQVc8ldi/HhvudmINYLNFlmbbNsIpdhzrVGi1CJiHAgqUejIzSaor8rHtJGtbE00cqSptDfWPHFHQQYqHIoLFCrKKCxxtYih2ONrGoodjrapvFKh7h1tQ3ilQ9yHWyjilQ7Fh44ooYrSQALoAK6ACugQklABXQAV0AESmAV0UI//9k=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12 Imagen" descr="http://www.elpuntodeequilibrio.com/assets/archivos/009ec91cf7e26ecf01e37e866f653293e3acac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9069"/>
            <a:ext cx="8586643" cy="5741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460375" y="312740"/>
            <a:ext cx="851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u="sng" dirty="0" smtClean="0"/>
              <a:t>A todos nos va a llegar nuestro UBER</a:t>
            </a:r>
            <a:endParaRPr lang="es-AR" sz="3600" b="1" u="sng" dirty="0"/>
          </a:p>
        </p:txBody>
      </p:sp>
    </p:spTree>
    <p:extLst>
      <p:ext uri="{BB962C8B-B14F-4D97-AF65-F5344CB8AC3E}">
        <p14:creationId xmlns:p14="http://schemas.microsoft.com/office/powerpoint/2010/main" val="265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-store.slidesharecdn.com/a88dfd55-a371-476d-b79f-ab9010d885a8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9" y="605642"/>
            <a:ext cx="7524173" cy="6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zuchovicki\AppData\Local\Microsoft\Windows\Temporary Internet Files\Content.Outlook\3D87O23I\IMG_20160826_082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4" y="451949"/>
            <a:ext cx="7662041" cy="60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4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8542" y="514015"/>
            <a:ext cx="9789537" cy="5040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AR" sz="2600" i="1" cap="small" dirty="0" smtClean="0">
                <a:solidFill>
                  <a:schemeClr val="tx2"/>
                </a:solidFill>
                <a:latin typeface="Bodoni MT" panose="02070603080606020203" pitchFamily="18" charset="0"/>
              </a:rPr>
              <a:t>capitalización bursátil (en millones de </a:t>
            </a:r>
            <a:r>
              <a:rPr lang="es-AR" sz="2600" i="1" cap="small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us$</a:t>
            </a:r>
            <a:r>
              <a:rPr lang="es-AR" sz="2600" i="1" cap="small" dirty="0" smtClean="0">
                <a:solidFill>
                  <a:schemeClr val="tx2"/>
                </a:solidFill>
                <a:latin typeface="Bodoni MT" panose="02070603080606020203" pitchFamily="18" charset="0"/>
              </a:rPr>
              <a:t>) </a:t>
            </a:r>
            <a:br>
              <a:rPr lang="es-AR" sz="2600" i="1" cap="small" dirty="0" smtClean="0">
                <a:solidFill>
                  <a:schemeClr val="tx2"/>
                </a:solidFill>
                <a:latin typeface="Bodoni MT" panose="02070603080606020203" pitchFamily="18" charset="0"/>
              </a:rPr>
            </a:br>
            <a:r>
              <a:rPr lang="es-AR" sz="2600" i="1" cap="small" dirty="0" smtClean="0">
                <a:solidFill>
                  <a:schemeClr val="tx2"/>
                </a:solidFill>
                <a:latin typeface="Bodoni MT" panose="02070603080606020203" pitchFamily="18" charset="0"/>
              </a:rPr>
              <a:t>Fin de agosto de cada año</a:t>
            </a:r>
            <a:endParaRPr lang="es-AR" sz="2600" i="1" cap="small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816" y="3027038"/>
            <a:ext cx="132614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 smtClean="0"/>
              <a:t>u$s</a:t>
            </a:r>
            <a:r>
              <a:rPr lang="es-AR" dirty="0" smtClean="0"/>
              <a:t> 21.601</a:t>
            </a:r>
            <a:endParaRPr lang="es-AR" dirty="0"/>
          </a:p>
        </p:txBody>
      </p:sp>
      <p:sp>
        <p:nvSpPr>
          <p:cNvPr id="26" name="25 Elipse"/>
          <p:cNvSpPr/>
          <p:nvPr/>
        </p:nvSpPr>
        <p:spPr>
          <a:xfrm>
            <a:off x="116465" y="1249510"/>
            <a:ext cx="1014113" cy="8465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2001</a:t>
            </a:r>
            <a:endParaRPr lang="es-AR" dirty="0"/>
          </a:p>
        </p:txBody>
      </p:sp>
      <p:sp>
        <p:nvSpPr>
          <p:cNvPr id="27" name="26 Elipse"/>
          <p:cNvSpPr/>
          <p:nvPr/>
        </p:nvSpPr>
        <p:spPr>
          <a:xfrm>
            <a:off x="135194" y="2443639"/>
            <a:ext cx="1014113" cy="931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2006</a:t>
            </a:r>
            <a:endParaRPr lang="es-AR" dirty="0"/>
          </a:p>
        </p:txBody>
      </p:sp>
      <p:sp>
        <p:nvSpPr>
          <p:cNvPr id="28" name="27 Elipse"/>
          <p:cNvSpPr/>
          <p:nvPr/>
        </p:nvSpPr>
        <p:spPr>
          <a:xfrm>
            <a:off x="116260" y="3814836"/>
            <a:ext cx="1014113" cy="8465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2011</a:t>
            </a:r>
            <a:endParaRPr lang="es-AR" dirty="0"/>
          </a:p>
        </p:txBody>
      </p:sp>
      <p:sp>
        <p:nvSpPr>
          <p:cNvPr id="29" name="28 Elipse"/>
          <p:cNvSpPr/>
          <p:nvPr/>
        </p:nvSpPr>
        <p:spPr>
          <a:xfrm>
            <a:off x="135194" y="5048318"/>
            <a:ext cx="1014113" cy="8465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2016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24" y="1116796"/>
            <a:ext cx="1093966" cy="81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13007" y="1801190"/>
            <a:ext cx="1326147" cy="292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8.043</a:t>
            </a:r>
            <a:endParaRPr lang="es-AR" sz="13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72" y="1292915"/>
            <a:ext cx="1116493" cy="4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77849" y="1795867"/>
            <a:ext cx="1326147" cy="292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2.890</a:t>
            </a:r>
            <a:endParaRPr lang="es-AR" sz="1300" b="1" dirty="0"/>
          </a:p>
        </p:txBody>
      </p:sp>
      <p:sp>
        <p:nvSpPr>
          <p:cNvPr id="31" name="AutoShape 6" descr="Resultado de imagen para Transportadora de Gas del Sur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00" y="1157498"/>
            <a:ext cx="1095990" cy="52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779218" y="1798039"/>
            <a:ext cx="1326147" cy="292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smtClean="0"/>
              <a:t>u$s1.049</a:t>
            </a:r>
            <a:endParaRPr lang="es-AR" sz="13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18" y="1161110"/>
            <a:ext cx="1194824" cy="5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363914" y="1776277"/>
            <a:ext cx="1326147" cy="292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 smtClean="0"/>
              <a:t>u$s</a:t>
            </a:r>
            <a:r>
              <a:rPr lang="es-AR" sz="1300" b="1" dirty="0" smtClean="0"/>
              <a:t> 827</a:t>
            </a:r>
            <a:endParaRPr lang="es-AR" sz="1300" b="1" dirty="0"/>
          </a:p>
        </p:txBody>
      </p:sp>
      <p:sp>
        <p:nvSpPr>
          <p:cNvPr id="1024" name="AutoShape 12" descr="Resultado de imagen para Telefónica  España"/>
          <p:cNvSpPr>
            <a:spLocks noChangeAspect="1" noChangeArrowheads="1"/>
          </p:cNvSpPr>
          <p:nvPr/>
        </p:nvSpPr>
        <p:spPr bwMode="auto">
          <a:xfrm>
            <a:off x="333640" y="7942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48" y="2430124"/>
            <a:ext cx="1205589" cy="2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4778894" y="4351193"/>
            <a:ext cx="1326147" cy="2923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4.844</a:t>
            </a:r>
            <a:endParaRPr lang="es-AR" dirty="0"/>
          </a:p>
        </p:txBody>
      </p:sp>
      <p:sp>
        <p:nvSpPr>
          <p:cNvPr id="67" name="66 CuadroTexto"/>
          <p:cNvSpPr txBox="1"/>
          <p:nvPr/>
        </p:nvSpPr>
        <p:spPr>
          <a:xfrm>
            <a:off x="6363914" y="4338661"/>
            <a:ext cx="1326147" cy="2923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2.900</a:t>
            </a:r>
            <a:endParaRPr lang="es-AR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349130" y="5675243"/>
            <a:ext cx="1326147" cy="29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4.681</a:t>
            </a:r>
            <a:endParaRPr lang="es-AR" dirty="0"/>
          </a:p>
        </p:txBody>
      </p:sp>
      <p:sp>
        <p:nvSpPr>
          <p:cNvPr id="76" name="75 CuadroTexto"/>
          <p:cNvSpPr txBox="1"/>
          <p:nvPr/>
        </p:nvSpPr>
        <p:spPr>
          <a:xfrm>
            <a:off x="1384121" y="5671322"/>
            <a:ext cx="1421286" cy="29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16.786</a:t>
            </a:r>
            <a:endParaRPr lang="es-AR" sz="1300" b="1" dirty="0"/>
          </a:p>
        </p:txBody>
      </p:sp>
      <p:pic>
        <p:nvPicPr>
          <p:cNvPr id="7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93" y="5106055"/>
            <a:ext cx="1095990" cy="2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80 CuadroTexto"/>
          <p:cNvSpPr txBox="1"/>
          <p:nvPr/>
        </p:nvSpPr>
        <p:spPr>
          <a:xfrm>
            <a:off x="3130617" y="5700962"/>
            <a:ext cx="1360317" cy="29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7.360</a:t>
            </a:r>
            <a:endParaRPr lang="es-AR" dirty="0"/>
          </a:p>
        </p:txBody>
      </p:sp>
      <p:sp>
        <p:nvSpPr>
          <p:cNvPr id="1025" name="1024 CuadroTexto"/>
          <p:cNvSpPr txBox="1"/>
          <p:nvPr/>
        </p:nvSpPr>
        <p:spPr>
          <a:xfrm>
            <a:off x="38454" y="6369989"/>
            <a:ext cx="9867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>
                <a:solidFill>
                  <a:schemeClr val="accent1">
                    <a:lumMod val="50000"/>
                  </a:schemeClr>
                </a:solidFill>
              </a:rPr>
              <a:t>Se muestran las cinco empresas Argentinas  (entre las extranjeras sólo se incluye TS S.A.), que coticen en alguna Bolsa del mundo, con mayor capitalización bursátil. </a:t>
            </a:r>
            <a:endParaRPr lang="es-A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80" y="1075450"/>
            <a:ext cx="777817" cy="55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7926915" y="1774989"/>
            <a:ext cx="1326147" cy="292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 smtClean="0"/>
              <a:t>u$s</a:t>
            </a:r>
            <a:r>
              <a:rPr lang="es-AR" sz="1300" b="1" dirty="0" smtClean="0"/>
              <a:t> 822</a:t>
            </a:r>
            <a:endParaRPr lang="es-AR" sz="1300" b="1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10" y="2196829"/>
            <a:ext cx="1095990" cy="8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3064659" y="2996119"/>
            <a:ext cx="1284530" cy="292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17.531</a:t>
            </a:r>
            <a:endParaRPr lang="es-AR" sz="1300" b="1" dirty="0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95" y="2431963"/>
            <a:ext cx="1200742" cy="5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4766095" y="3015471"/>
            <a:ext cx="1326147" cy="292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3.299</a:t>
            </a:r>
            <a:endParaRPr lang="es-AR" sz="13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410270" y="3024160"/>
            <a:ext cx="1326147" cy="292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2.680</a:t>
            </a:r>
            <a:endParaRPr lang="es-AR" sz="13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16" y="2338495"/>
            <a:ext cx="1208981" cy="6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60 CuadroTexto"/>
          <p:cNvSpPr txBox="1"/>
          <p:nvPr/>
        </p:nvSpPr>
        <p:spPr>
          <a:xfrm>
            <a:off x="1404806" y="4361996"/>
            <a:ext cx="1394138" cy="2923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20.679</a:t>
            </a:r>
            <a:endParaRPr lang="es-AR" dirty="0"/>
          </a:p>
        </p:txBody>
      </p:sp>
      <p:pic>
        <p:nvPicPr>
          <p:cNvPr id="62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90" y="3712956"/>
            <a:ext cx="1095990" cy="2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85" y="3556523"/>
            <a:ext cx="1093966" cy="8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3093927" y="4354742"/>
            <a:ext cx="1407029" cy="2923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 smtClean="0"/>
              <a:t>u$s</a:t>
            </a:r>
            <a:r>
              <a:rPr lang="es-AR" sz="1300" b="1" dirty="0" smtClean="0"/>
              <a:t> 16.357 </a:t>
            </a:r>
            <a:endParaRPr lang="es-AR" sz="1300" b="1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00" y="3733624"/>
            <a:ext cx="1099073" cy="5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Resultado de imagen para Mercado Libre"/>
          <p:cNvSpPr>
            <a:spLocks noChangeAspect="1" noChangeArrowheads="1"/>
          </p:cNvSpPr>
          <p:nvPr/>
        </p:nvSpPr>
        <p:spPr bwMode="auto">
          <a:xfrm>
            <a:off x="498740" y="160342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17" y="3645979"/>
            <a:ext cx="987832" cy="55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71" y="4993578"/>
            <a:ext cx="987832" cy="55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51" y="4859589"/>
            <a:ext cx="1093966" cy="8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68 CuadroTexto"/>
          <p:cNvSpPr txBox="1"/>
          <p:nvPr/>
        </p:nvSpPr>
        <p:spPr>
          <a:xfrm>
            <a:off x="4778906" y="5692377"/>
            <a:ext cx="1326147" cy="29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 smtClean="0"/>
              <a:t>u$s</a:t>
            </a:r>
            <a:r>
              <a:rPr lang="es-AR" dirty="0" smtClean="0"/>
              <a:t> 6.793</a:t>
            </a:r>
            <a:endParaRPr lang="es-A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90" y="4872800"/>
            <a:ext cx="922422" cy="70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70" y="2431963"/>
            <a:ext cx="1108837" cy="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55 CuadroTexto"/>
          <p:cNvSpPr txBox="1"/>
          <p:nvPr/>
        </p:nvSpPr>
        <p:spPr>
          <a:xfrm>
            <a:off x="7917312" y="3024159"/>
            <a:ext cx="1326147" cy="292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300" b="1" dirty="0" err="1"/>
              <a:t>u$s</a:t>
            </a:r>
            <a:r>
              <a:rPr lang="es-AR" sz="1300" b="1" dirty="0"/>
              <a:t> </a:t>
            </a:r>
            <a:r>
              <a:rPr lang="es-AR" sz="1300" b="1" dirty="0" smtClean="0"/>
              <a:t>2.609</a:t>
            </a:r>
            <a:endParaRPr lang="es-AR" sz="13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3" y="3710911"/>
            <a:ext cx="1441858" cy="4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/>
          <p:nvPr/>
        </p:nvSpPr>
        <p:spPr>
          <a:xfrm>
            <a:off x="7917312" y="4338660"/>
            <a:ext cx="1326147" cy="2923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2.746</a:t>
            </a:r>
            <a:endParaRPr lang="es-AR" dirty="0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47" y="4991812"/>
            <a:ext cx="1441858" cy="4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65 CuadroTexto"/>
          <p:cNvSpPr txBox="1"/>
          <p:nvPr/>
        </p:nvSpPr>
        <p:spPr>
          <a:xfrm>
            <a:off x="7923781" y="5671321"/>
            <a:ext cx="1326147" cy="29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300" b="1"/>
            </a:lvl1pPr>
          </a:lstStyle>
          <a:p>
            <a:r>
              <a:rPr lang="es-AR" dirty="0" err="1"/>
              <a:t>u$s</a:t>
            </a:r>
            <a:r>
              <a:rPr lang="es-AR" dirty="0"/>
              <a:t> </a:t>
            </a:r>
            <a:r>
              <a:rPr lang="es-AR" dirty="0" smtClean="0"/>
              <a:t>4.554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1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7" grpId="0" animBg="1"/>
      <p:bldP spid="8" grpId="0" animBg="1"/>
      <p:bldP spid="9" grpId="0" animBg="1"/>
      <p:bldP spid="10" grpId="0" animBg="1"/>
      <p:bldP spid="65" grpId="0" animBg="1"/>
      <p:bldP spid="67" grpId="0" animBg="1"/>
      <p:bldP spid="70" grpId="0" animBg="1"/>
      <p:bldP spid="76" grpId="0" animBg="1"/>
      <p:bldP spid="81" grpId="0" animBg="1"/>
      <p:bldP spid="51" grpId="0" animBg="1"/>
      <p:bldP spid="53" grpId="0" animBg="1"/>
      <p:bldP spid="55" grpId="0" animBg="1"/>
      <p:bldP spid="57" grpId="0" animBg="1"/>
      <p:bldP spid="61" grpId="0" animBg="1"/>
      <p:bldP spid="60" grpId="0" animBg="1"/>
      <p:bldP spid="69" grpId="0" animBg="1"/>
      <p:bldP spid="56" grpId="0" animBg="1"/>
      <p:bldP spid="58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VzwxYDW4AE0v3O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260649"/>
            <a:ext cx="9119053" cy="53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89" y="6315641"/>
            <a:ext cx="601676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zuchovicki\AppData\Local\Microsoft\Windows\Temporary Internet Files\Content.Outlook\3D87O23I\bonos-argenti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9" y="1098841"/>
            <a:ext cx="8135007" cy="46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56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7025</TotalTime>
  <Words>91</Words>
  <Application>Microsoft Office PowerPoint</Application>
  <PresentationFormat>A4 (210 x 297 mm)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capitalización bursátil (en millones de us$)  Fin de agosto de cada año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.</dc:creator>
  <cp:lastModifiedBy>BC - Zuchovicki Claudio</cp:lastModifiedBy>
  <cp:revision>481</cp:revision>
  <dcterms:created xsi:type="dcterms:W3CDTF">2012-05-21T19:12:43Z</dcterms:created>
  <dcterms:modified xsi:type="dcterms:W3CDTF">2016-10-11T15:28:42Z</dcterms:modified>
</cp:coreProperties>
</file>