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85" r:id="rId4"/>
    <p:sldId id="287" r:id="rId5"/>
    <p:sldId id="289" r:id="rId6"/>
    <p:sldId id="290" r:id="rId7"/>
    <p:sldId id="291" r:id="rId8"/>
    <p:sldId id="292" r:id="rId9"/>
    <p:sldId id="301" r:id="rId10"/>
    <p:sldId id="314" r:id="rId11"/>
    <p:sldId id="315" r:id="rId12"/>
    <p:sldId id="329" r:id="rId13"/>
    <p:sldId id="316" r:id="rId14"/>
    <p:sldId id="311" r:id="rId15"/>
    <p:sldId id="313" r:id="rId16"/>
    <p:sldId id="312" r:id="rId17"/>
    <p:sldId id="309" r:id="rId18"/>
    <p:sldId id="310" r:id="rId19"/>
    <p:sldId id="296" r:id="rId20"/>
    <p:sldId id="317" r:id="rId21"/>
    <p:sldId id="318" r:id="rId22"/>
    <p:sldId id="319" r:id="rId23"/>
    <p:sldId id="320" r:id="rId24"/>
    <p:sldId id="321" r:id="rId25"/>
    <p:sldId id="282" r:id="rId26"/>
    <p:sldId id="283" r:id="rId27"/>
    <p:sldId id="267" r:id="rId28"/>
    <p:sldId id="268" r:id="rId29"/>
    <p:sldId id="269" r:id="rId30"/>
    <p:sldId id="302" r:id="rId31"/>
    <p:sldId id="306" r:id="rId32"/>
    <p:sldId id="305" r:id="rId33"/>
    <p:sldId id="304" r:id="rId34"/>
    <p:sldId id="303" r:id="rId35"/>
    <p:sldId id="322" r:id="rId36"/>
    <p:sldId id="323" r:id="rId37"/>
    <p:sldId id="324" r:id="rId38"/>
    <p:sldId id="325" r:id="rId39"/>
    <p:sldId id="326" r:id="rId40"/>
    <p:sldId id="328" r:id="rId41"/>
    <p:sldId id="276" r:id="rId42"/>
  </p:sldIdLst>
  <p:sldSz cx="9144000" cy="6858000" type="screen4x3"/>
  <p:notesSz cx="6858000" cy="9144000"/>
  <p:defaultTextStyle>
    <a:defPPr>
      <a:defRPr lang="es-A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0" autoAdjust="0"/>
    <p:restoredTop sz="98046" autoAdjust="0"/>
  </p:normalViewPr>
  <p:slideViewPr>
    <p:cSldViewPr>
      <p:cViewPr>
        <p:scale>
          <a:sx n="70" d="100"/>
          <a:sy n="70" d="100"/>
        </p:scale>
        <p:origin x="-1392" y="-27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1111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12121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3131313.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MAITE\Desktop\Inscripciones%20COMPETENCIA%20IDEAS%20PROY%20INNOVADORES%202017\Por%20Univ\Relevamient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_tradnl"/>
  <c:chart>
    <c:title>
      <c:tx>
        <c:rich>
          <a:bodyPr/>
          <a:lstStyle/>
          <a:p>
            <a:pPr>
              <a:defRPr lang="es-AR"/>
            </a:pPr>
            <a:r>
              <a:rPr lang="en-US"/>
              <a:t>Graduados por Ingeniería 2005-2015</a:t>
            </a:r>
          </a:p>
        </c:rich>
      </c:tx>
      <c:layout>
        <c:manualLayout>
          <c:xMode val="edge"/>
          <c:yMode val="edge"/>
          <c:x val="9.3208373984541241E-3"/>
          <c:y val="4.947456022425952E-3"/>
        </c:manualLayout>
      </c:layout>
    </c:title>
    <c:view3D>
      <c:rotX val="30"/>
      <c:perspective val="30"/>
    </c:view3D>
    <c:plotArea>
      <c:layout>
        <c:manualLayout>
          <c:layoutTarget val="inner"/>
          <c:xMode val="edge"/>
          <c:yMode val="edge"/>
          <c:x val="0.10450606363378044"/>
          <c:y val="0.24565161412971689"/>
          <c:w val="0.83978599313741265"/>
          <c:h val="0.75353303308509234"/>
        </c:manualLayout>
      </c:layout>
      <c:pie3DChart>
        <c:varyColors val="1"/>
        <c:ser>
          <c:idx val="0"/>
          <c:order val="0"/>
          <c:tx>
            <c:v>Graduados 2005-2015 en porcentaje</c:v>
          </c:tx>
          <c:explosion val="14"/>
          <c:dLbls>
            <c:dLbl>
              <c:idx val="0"/>
              <c:delete val="1"/>
            </c:dLbl>
            <c:dLbl>
              <c:idx val="4"/>
              <c:layout>
                <c:manualLayout>
                  <c:x val="0.11382997381439072"/>
                  <c:y val="-0.16694163234952131"/>
                </c:manualLayout>
              </c:layout>
              <c:dLblPos val="bestFit"/>
              <c:showLegendKey val="1"/>
              <c:showVal val="1"/>
              <c:showCatName val="1"/>
              <c:showPercent val="1"/>
            </c:dLbl>
            <c:dLbl>
              <c:idx val="11"/>
              <c:layout>
                <c:manualLayout>
                  <c:x val="-0.11190745510711045"/>
                  <c:y val="3.8684457693007414E-2"/>
                </c:manualLayout>
              </c:layout>
              <c:dLblPos val="bestFit"/>
              <c:showLegendKey val="1"/>
              <c:showVal val="1"/>
              <c:showCatName val="1"/>
              <c:showPercent val="1"/>
            </c:dLbl>
            <c:dLbl>
              <c:idx val="12"/>
              <c:layout>
                <c:manualLayout>
                  <c:x val="-7.8246878045948584E-2"/>
                  <c:y val="1.305499404554834E-2"/>
                </c:manualLayout>
              </c:layout>
              <c:dLblPos val="bestFit"/>
              <c:showLegendKey val="1"/>
              <c:showVal val="1"/>
              <c:showCatName val="1"/>
              <c:showPercent val="1"/>
            </c:dLbl>
            <c:txPr>
              <a:bodyPr/>
              <a:lstStyle/>
              <a:p>
                <a:pPr>
                  <a:defRPr lang="es-AR"/>
                </a:pPr>
                <a:endParaRPr lang="es-ES_tradnl"/>
              </a:p>
            </c:txPr>
            <c:showLegendKey val="1"/>
            <c:showVal val="1"/>
            <c:showCatName val="1"/>
            <c:showPercent val="1"/>
            <c:showLeaderLines val="1"/>
          </c:dLbls>
          <c:cat>
            <c:strRef>
              <c:f>'graficos y análisis'!$A$3:$A$22</c:f>
              <c:strCache>
                <c:ptCount val="20"/>
                <c:pt idx="1">
                  <c:v>Ing. Electricista</c:v>
                </c:pt>
                <c:pt idx="2">
                  <c:v>Ing. en Materiales</c:v>
                </c:pt>
                <c:pt idx="3">
                  <c:v>Ing. en Construcciones</c:v>
                </c:pt>
                <c:pt idx="4">
                  <c:v>Ing. en Recursos Hídricos</c:v>
                </c:pt>
                <c:pt idx="5">
                  <c:v>Ing. Electromecánica</c:v>
                </c:pt>
                <c:pt idx="6">
                  <c:v>Ing. en Informática</c:v>
                </c:pt>
                <c:pt idx="7">
                  <c:v>Ing. Ambiental</c:v>
                </c:pt>
                <c:pt idx="8">
                  <c:v>Ing. en Alimentos</c:v>
                </c:pt>
                <c:pt idx="9">
                  <c:v>Ing. en Agrimensura</c:v>
                </c:pt>
                <c:pt idx="10">
                  <c:v>Ing. Eléctrica</c:v>
                </c:pt>
                <c:pt idx="11">
                  <c:v>Ing. en Tec. De Alimentos</c:v>
                </c:pt>
                <c:pt idx="12">
                  <c:v>Ing. Electrónica</c:v>
                </c:pt>
                <c:pt idx="13">
                  <c:v>Ing. en Sistemas Informáticos</c:v>
                </c:pt>
                <c:pt idx="14">
                  <c:v>Ing. Química</c:v>
                </c:pt>
                <c:pt idx="15">
                  <c:v>Ing. Mecánica</c:v>
                </c:pt>
                <c:pt idx="16">
                  <c:v>Ing. Civil</c:v>
                </c:pt>
                <c:pt idx="17">
                  <c:v>Ing. en Sistemas de Inf.</c:v>
                </c:pt>
                <c:pt idx="18">
                  <c:v>Ing. Industrial</c:v>
                </c:pt>
                <c:pt idx="19">
                  <c:v>Ing. en Agronomía (Agrónomica)</c:v>
                </c:pt>
              </c:strCache>
            </c:strRef>
          </c:cat>
          <c:val>
            <c:numRef>
              <c:f>'graficos y análisis'!$B$3:$B$22</c:f>
              <c:numCache>
                <c:formatCode>General</c:formatCode>
                <c:ptCount val="20"/>
                <c:pt idx="1">
                  <c:v>1</c:v>
                </c:pt>
                <c:pt idx="2">
                  <c:v>2</c:v>
                </c:pt>
                <c:pt idx="3">
                  <c:v>5</c:v>
                </c:pt>
                <c:pt idx="4">
                  <c:v>58</c:v>
                </c:pt>
                <c:pt idx="5">
                  <c:v>92</c:v>
                </c:pt>
                <c:pt idx="6">
                  <c:v>103</c:v>
                </c:pt>
                <c:pt idx="7">
                  <c:v>260</c:v>
                </c:pt>
                <c:pt idx="8">
                  <c:v>133</c:v>
                </c:pt>
                <c:pt idx="9">
                  <c:v>172</c:v>
                </c:pt>
                <c:pt idx="10">
                  <c:v>243</c:v>
                </c:pt>
                <c:pt idx="11">
                  <c:v>287</c:v>
                </c:pt>
                <c:pt idx="12">
                  <c:v>537</c:v>
                </c:pt>
                <c:pt idx="13">
                  <c:v>652</c:v>
                </c:pt>
                <c:pt idx="14">
                  <c:v>690</c:v>
                </c:pt>
                <c:pt idx="15">
                  <c:v>702</c:v>
                </c:pt>
                <c:pt idx="16">
                  <c:v>780</c:v>
                </c:pt>
                <c:pt idx="17">
                  <c:v>1106</c:v>
                </c:pt>
                <c:pt idx="18">
                  <c:v>1567</c:v>
                </c:pt>
                <c:pt idx="19">
                  <c:v>1815</c:v>
                </c:pt>
              </c:numCache>
            </c:numRef>
          </c:val>
        </c:ser>
      </c:pie3DChart>
      <c:spPr>
        <a:noFill/>
        <a:ln w="25400">
          <a:noFill/>
        </a:ln>
      </c:spPr>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_tradnl"/>
  <c:chart>
    <c:title>
      <c:tx>
        <c:rich>
          <a:bodyPr/>
          <a:lstStyle/>
          <a:p>
            <a:pPr>
              <a:defRPr lang="es-AR"/>
            </a:pPr>
            <a:r>
              <a:rPr lang="es-AR"/>
              <a:t>Graduados por Universidad y Sede 2005-2015 </a:t>
            </a:r>
          </a:p>
        </c:rich>
      </c:tx>
    </c:title>
    <c:view3D>
      <c:rotX val="30"/>
      <c:perspective val="30"/>
    </c:view3D>
    <c:plotArea>
      <c:layout/>
      <c:pie3DChart>
        <c:varyColors val="1"/>
        <c:ser>
          <c:idx val="0"/>
          <c:order val="0"/>
          <c:tx>
            <c:v>Graduados por Universidad y Sede 2005-2015</c:v>
          </c:tx>
          <c:explosion val="25"/>
          <c:dLbls>
            <c:txPr>
              <a:bodyPr/>
              <a:lstStyle/>
              <a:p>
                <a:pPr>
                  <a:defRPr lang="es-AR"/>
                </a:pPr>
                <a:endParaRPr lang="es-ES_tradnl"/>
              </a:p>
            </c:txPr>
            <c:showLegendKey val="1"/>
            <c:showVal val="1"/>
            <c:showCatName val="1"/>
            <c:showPercent val="1"/>
            <c:showLeaderLines val="1"/>
          </c:dLbls>
          <c:cat>
            <c:strRef>
              <c:f>'graficos y análisis'!$A$43:$A$52</c:f>
              <c:strCache>
                <c:ptCount val="10"/>
                <c:pt idx="0">
                  <c:v>Universidad Nacional del Litoral - Santa Fe</c:v>
                </c:pt>
                <c:pt idx="1">
                  <c:v>Universidad Tecnológica Nacional - Reg. Santa Fe</c:v>
                </c:pt>
                <c:pt idx="2">
                  <c:v>Universidad Tecnológica Nacional - Reg. Rosario</c:v>
                </c:pt>
                <c:pt idx="3">
                  <c:v>Universidad Tecnológica Nacional - Reg. Reconquista</c:v>
                </c:pt>
                <c:pt idx="4">
                  <c:v>Universidad Tecnológica Nacional - Reg. Venado Tuerto</c:v>
                </c:pt>
                <c:pt idx="5">
                  <c:v>Universidad Tecnológica Nacional - Reg. Rafaela</c:v>
                </c:pt>
                <c:pt idx="6">
                  <c:v>Pontificia Universidad Católica Argentina</c:v>
                </c:pt>
                <c:pt idx="7">
                  <c:v>Universidad Nacional de Rosario</c:v>
                </c:pt>
                <c:pt idx="8">
                  <c:v>Universidad del Centro Educativo Latinoamericano</c:v>
                </c:pt>
                <c:pt idx="9">
                  <c:v>Universidad Abierta Interamericana</c:v>
                </c:pt>
              </c:strCache>
            </c:strRef>
          </c:cat>
          <c:val>
            <c:numRef>
              <c:f>'graficos y análisis'!$B$43:$B$52</c:f>
              <c:numCache>
                <c:formatCode>General</c:formatCode>
                <c:ptCount val="10"/>
                <c:pt idx="0">
                  <c:v>1845</c:v>
                </c:pt>
                <c:pt idx="1">
                  <c:v>1073</c:v>
                </c:pt>
                <c:pt idx="2">
                  <c:v>1309</c:v>
                </c:pt>
                <c:pt idx="3">
                  <c:v>36</c:v>
                </c:pt>
                <c:pt idx="4">
                  <c:v>110</c:v>
                </c:pt>
                <c:pt idx="5">
                  <c:v>57</c:v>
                </c:pt>
                <c:pt idx="6">
                  <c:v>468</c:v>
                </c:pt>
                <c:pt idx="7">
                  <c:v>3360</c:v>
                </c:pt>
                <c:pt idx="8">
                  <c:v>295</c:v>
                </c:pt>
                <c:pt idx="9">
                  <c:v>652</c:v>
                </c:pt>
              </c:numCache>
            </c:numRef>
          </c:val>
        </c:ser>
      </c:pie3DChart>
      <c:spPr>
        <a:noFill/>
        <a:ln w="25400">
          <a:noFill/>
        </a:ln>
      </c:spPr>
    </c:plotArea>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_tradnl"/>
  <c:chart>
    <c:view3D>
      <c:rotX val="30"/>
      <c:perspective val="30"/>
    </c:view3D>
    <c:plotArea>
      <c:layout>
        <c:manualLayout>
          <c:layoutTarget val="inner"/>
          <c:xMode val="edge"/>
          <c:yMode val="edge"/>
          <c:x val="7.4094876071525539E-2"/>
          <c:y val="0.19835609220260905"/>
          <c:w val="0.74395148882251783"/>
          <c:h val="0.78960510881039969"/>
        </c:manualLayout>
      </c:layout>
      <c:pie3DChart>
        <c:varyColors val="1"/>
        <c:ser>
          <c:idx val="0"/>
          <c:order val="0"/>
          <c:dLbls>
            <c:txPr>
              <a:bodyPr/>
              <a:lstStyle/>
              <a:p>
                <a:pPr>
                  <a:defRPr lang="es-AR"/>
                </a:pPr>
                <a:endParaRPr lang="es-ES_tradnl"/>
              </a:p>
            </c:txPr>
            <c:showCatName val="1"/>
            <c:showPercent val="1"/>
            <c:showLeaderLines val="1"/>
          </c:dLbls>
          <c:cat>
            <c:numRef>
              <c:f>'graficos y análisis'!$B$70:$L$70</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'graficos y análisis'!$B$90:$L$90</c:f>
              <c:numCache>
                <c:formatCode>General</c:formatCode>
                <c:ptCount val="11"/>
                <c:pt idx="0">
                  <c:v>566</c:v>
                </c:pt>
                <c:pt idx="1">
                  <c:v>614</c:v>
                </c:pt>
                <c:pt idx="2">
                  <c:v>733</c:v>
                </c:pt>
                <c:pt idx="3">
                  <c:v>839</c:v>
                </c:pt>
                <c:pt idx="4">
                  <c:v>985</c:v>
                </c:pt>
                <c:pt idx="5">
                  <c:v>768</c:v>
                </c:pt>
                <c:pt idx="6">
                  <c:v>793</c:v>
                </c:pt>
                <c:pt idx="7">
                  <c:v>843</c:v>
                </c:pt>
                <c:pt idx="8">
                  <c:v>1018</c:v>
                </c:pt>
                <c:pt idx="9">
                  <c:v>1010</c:v>
                </c:pt>
                <c:pt idx="10">
                  <c:v>969</c:v>
                </c:pt>
              </c:numCache>
            </c:numRef>
          </c:val>
        </c:ser>
      </c:pie3DChart>
      <c:spPr>
        <a:noFill/>
        <a:ln w="25400">
          <a:noFill/>
        </a:ln>
      </c:spPr>
    </c:plotArea>
    <c:legend>
      <c:legendPos val="r"/>
      <c:layout>
        <c:manualLayout>
          <c:xMode val="edge"/>
          <c:yMode val="edge"/>
          <c:x val="0.8549216004488005"/>
          <c:y val="0.14112163376838169"/>
          <c:w val="8.1586183406463494E-2"/>
          <c:h val="0.77209909035343327"/>
        </c:manualLayout>
      </c:layout>
      <c:txPr>
        <a:bodyPr/>
        <a:lstStyle/>
        <a:p>
          <a:pPr>
            <a:defRPr lang="es-AR"/>
          </a:pPr>
          <a:endParaRPr lang="es-ES_tradnl"/>
        </a:p>
      </c:txPr>
    </c:legend>
    <c:plotVisOnly val="1"/>
    <c:dispBlanksAs val="zero"/>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_tradnl"/>
  <c:chart>
    <c:title>
      <c:txPr>
        <a:bodyPr/>
        <a:lstStyle/>
        <a:p>
          <a:pPr>
            <a:defRPr lang="es-AR"/>
          </a:pPr>
          <a:endParaRPr lang="es-ES_tradnl"/>
        </a:p>
      </c:txPr>
    </c:title>
    <c:plotArea>
      <c:layout/>
      <c:barChart>
        <c:barDir val="col"/>
        <c:grouping val="clustered"/>
        <c:ser>
          <c:idx val="0"/>
          <c:order val="0"/>
          <c:tx>
            <c:v>Proyectos por unidad academica</c:v>
          </c:tx>
          <c:cat>
            <c:strRef>
              <c:f>Principal!$B$3:$B$15</c:f>
              <c:strCache>
                <c:ptCount val="13"/>
                <c:pt idx="0">
                  <c:v>FCA UNL</c:v>
                </c:pt>
                <c:pt idx="1">
                  <c:v>FCA UNR</c:v>
                </c:pt>
                <c:pt idx="2">
                  <c:v>FIQ UNL</c:v>
                </c:pt>
                <c:pt idx="3">
                  <c:v>FICH UNL</c:v>
                </c:pt>
                <c:pt idx="4">
                  <c:v>UCEL</c:v>
                </c:pt>
                <c:pt idx="5">
                  <c:v>UCA</c:v>
                </c:pt>
                <c:pt idx="6">
                  <c:v>UAI</c:v>
                </c:pt>
                <c:pt idx="7">
                  <c:v>FCEIA UNR</c:v>
                </c:pt>
                <c:pt idx="8">
                  <c:v>UTN FRRA</c:v>
                </c:pt>
                <c:pt idx="9">
                  <c:v>UTN FRRO</c:v>
                </c:pt>
                <c:pt idx="10">
                  <c:v>UTN FRRQ</c:v>
                </c:pt>
                <c:pt idx="11">
                  <c:v>UTN FRSF</c:v>
                </c:pt>
                <c:pt idx="12">
                  <c:v>UTN FRVT</c:v>
                </c:pt>
              </c:strCache>
            </c:strRef>
          </c:cat>
          <c:val>
            <c:numRef>
              <c:f>Principal!$C$3:$C$15</c:f>
              <c:numCache>
                <c:formatCode>General</c:formatCode>
                <c:ptCount val="13"/>
                <c:pt idx="0">
                  <c:v>1</c:v>
                </c:pt>
                <c:pt idx="1">
                  <c:v>1</c:v>
                </c:pt>
                <c:pt idx="2">
                  <c:v>4</c:v>
                </c:pt>
                <c:pt idx="3">
                  <c:v>6</c:v>
                </c:pt>
                <c:pt idx="4">
                  <c:v>1</c:v>
                </c:pt>
                <c:pt idx="5">
                  <c:v>5</c:v>
                </c:pt>
                <c:pt idx="6">
                  <c:v>3</c:v>
                </c:pt>
                <c:pt idx="7">
                  <c:v>6</c:v>
                </c:pt>
                <c:pt idx="8">
                  <c:v>3</c:v>
                </c:pt>
                <c:pt idx="9">
                  <c:v>0</c:v>
                </c:pt>
                <c:pt idx="10">
                  <c:v>2</c:v>
                </c:pt>
                <c:pt idx="11">
                  <c:v>4</c:v>
                </c:pt>
                <c:pt idx="12">
                  <c:v>1</c:v>
                </c:pt>
              </c:numCache>
            </c:numRef>
          </c:val>
        </c:ser>
        <c:gapWidth val="50"/>
        <c:axId val="42538112"/>
        <c:axId val="31638272"/>
      </c:barChart>
      <c:catAx>
        <c:axId val="42538112"/>
        <c:scaling>
          <c:orientation val="minMax"/>
        </c:scaling>
        <c:axPos val="b"/>
        <c:tickLblPos val="nextTo"/>
        <c:txPr>
          <a:bodyPr/>
          <a:lstStyle/>
          <a:p>
            <a:pPr>
              <a:defRPr lang="es-AR"/>
            </a:pPr>
            <a:endParaRPr lang="es-ES_tradnl"/>
          </a:p>
        </c:txPr>
        <c:crossAx val="31638272"/>
        <c:crosses val="autoZero"/>
        <c:auto val="1"/>
        <c:lblAlgn val="ctr"/>
        <c:lblOffset val="100"/>
      </c:catAx>
      <c:valAx>
        <c:axId val="31638272"/>
        <c:scaling>
          <c:orientation val="minMax"/>
        </c:scaling>
        <c:axPos val="l"/>
        <c:majorGridlines/>
        <c:numFmt formatCode="General" sourceLinked="1"/>
        <c:tickLblPos val="nextTo"/>
        <c:txPr>
          <a:bodyPr/>
          <a:lstStyle/>
          <a:p>
            <a:pPr>
              <a:defRPr lang="es-AR"/>
            </a:pPr>
            <a:endParaRPr lang="es-ES_tradnl"/>
          </a:p>
        </c:txPr>
        <c:crossAx val="42538112"/>
        <c:crosses val="autoZero"/>
        <c:crossBetween val="between"/>
      </c:valAx>
    </c:plotArea>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drawing1.xml><?xml version="1.0" encoding="utf-8"?>
<c:userShapes xmlns:c="http://schemas.openxmlformats.org/drawingml/2006/chart">
  <cdr:relSizeAnchor xmlns:cdr="http://schemas.openxmlformats.org/drawingml/2006/chartDrawing">
    <cdr:from>
      <cdr:x>0.03612</cdr:x>
      <cdr:y>0.03993</cdr:y>
    </cdr:from>
    <cdr:to>
      <cdr:x>0.88342</cdr:x>
      <cdr:y>0.14063</cdr:y>
    </cdr:to>
    <cdr:sp macro="" textlink="">
      <cdr:nvSpPr>
        <cdr:cNvPr id="2" name="1 CuadroTexto"/>
        <cdr:cNvSpPr txBox="1"/>
      </cdr:nvSpPr>
      <cdr:spPr>
        <a:xfrm xmlns:a="http://schemas.openxmlformats.org/drawingml/2006/main">
          <a:off x="209551" y="130647"/>
          <a:ext cx="4914900" cy="3294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AR" sz="1800" b="1"/>
            <a:t>GRADUADOS POR AÑO  EN PERÍODO 2005-2015</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1" name="Date Placeholder 3"/>
          <p:cNvSpPr>
            <a:spLocks noGrp="1"/>
          </p:cNvSpPr>
          <p:nvPr>
            <p:ph type="dt" sz="half" idx="10"/>
          </p:nvPr>
        </p:nvSpPr>
        <p:spPr/>
        <p:txBody>
          <a:bodyPr/>
          <a:lstStyle>
            <a:lvl1pPr>
              <a:defRPr/>
            </a:lvl1pPr>
          </a:lstStyle>
          <a:p>
            <a:pPr>
              <a:defRPr/>
            </a:pPr>
            <a:fld id="{A8252F98-98CB-4645-9000-7C72749F491C}" type="datetimeFigureOut">
              <a:rPr lang="es-AR"/>
              <a:pPr>
                <a:defRPr/>
              </a:pPr>
              <a:t>26/10/2017</a:t>
            </a:fld>
            <a:endParaRPr lang="es-AR"/>
          </a:p>
        </p:txBody>
      </p:sp>
      <p:sp>
        <p:nvSpPr>
          <p:cNvPr id="12" name="Footer Placeholder 4"/>
          <p:cNvSpPr>
            <a:spLocks noGrp="1"/>
          </p:cNvSpPr>
          <p:nvPr>
            <p:ph type="ftr" sz="quarter" idx="11"/>
          </p:nvPr>
        </p:nvSpPr>
        <p:spPr/>
        <p:txBody>
          <a:bodyPr/>
          <a:lstStyle>
            <a:lvl1pPr>
              <a:defRPr/>
            </a:lvl1pPr>
          </a:lstStyle>
          <a:p>
            <a:pPr>
              <a:defRPr/>
            </a:pPr>
            <a:endParaRPr lang="es-AR"/>
          </a:p>
        </p:txBody>
      </p:sp>
      <p:sp>
        <p:nvSpPr>
          <p:cNvPr id="13" name="Slide Number Placeholder 5"/>
          <p:cNvSpPr>
            <a:spLocks noGrp="1"/>
          </p:cNvSpPr>
          <p:nvPr>
            <p:ph type="sldNum" sz="quarter" idx="12"/>
          </p:nvPr>
        </p:nvSpPr>
        <p:spPr/>
        <p:txBody>
          <a:bodyPr/>
          <a:lstStyle>
            <a:lvl1pPr>
              <a:defRPr/>
            </a:lvl1pPr>
          </a:lstStyle>
          <a:p>
            <a:pPr>
              <a:defRPr/>
            </a:pPr>
            <a:fld id="{A3A7B614-0F3E-4976-8CE4-2894CA74F7AF}" type="slidenum">
              <a:rPr lang="es-AR"/>
              <a:pPr>
                <a:defRPr/>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F0F3A5EF-C9AA-44E4-886F-194A6392B307}" type="datetimeFigureOut">
              <a:rPr lang="es-AR"/>
              <a:pPr>
                <a:defRPr/>
              </a:pPr>
              <a:t>26/10/2017</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C6BE04B2-EEF6-4D8B-B472-A8D92F9A5F16}" type="slidenum">
              <a:rPr lang="es-AR"/>
              <a:pPr>
                <a:defRPr/>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Date Placeholder 3"/>
          <p:cNvSpPr>
            <a:spLocks noGrp="1"/>
          </p:cNvSpPr>
          <p:nvPr>
            <p:ph type="dt" sz="half" idx="10"/>
          </p:nvPr>
        </p:nvSpPr>
        <p:spPr/>
        <p:txBody>
          <a:bodyPr/>
          <a:lstStyle>
            <a:lvl1pPr>
              <a:defRPr/>
            </a:lvl1pPr>
          </a:lstStyle>
          <a:p>
            <a:pPr>
              <a:defRPr/>
            </a:pPr>
            <a:fld id="{78ACA8C1-85F6-4173-84FB-43EFAB633BA3}" type="datetimeFigureOut">
              <a:rPr lang="es-AR"/>
              <a:pPr>
                <a:defRPr/>
              </a:pPr>
              <a:t>26/10/2017</a:t>
            </a:fld>
            <a:endParaRPr lang="es-AR"/>
          </a:p>
        </p:txBody>
      </p:sp>
      <p:sp>
        <p:nvSpPr>
          <p:cNvPr id="12" name="Footer Placeholder 4"/>
          <p:cNvSpPr>
            <a:spLocks noGrp="1"/>
          </p:cNvSpPr>
          <p:nvPr>
            <p:ph type="ftr" sz="quarter" idx="11"/>
          </p:nvPr>
        </p:nvSpPr>
        <p:spPr/>
        <p:txBody>
          <a:bodyPr/>
          <a:lstStyle>
            <a:lvl1pPr>
              <a:defRPr/>
            </a:lvl1pPr>
          </a:lstStyle>
          <a:p>
            <a:pPr>
              <a:defRPr/>
            </a:pPr>
            <a:endParaRPr lang="es-AR"/>
          </a:p>
        </p:txBody>
      </p:sp>
      <p:sp>
        <p:nvSpPr>
          <p:cNvPr id="13" name="Slide Number Placeholder 5"/>
          <p:cNvSpPr>
            <a:spLocks noGrp="1"/>
          </p:cNvSpPr>
          <p:nvPr>
            <p:ph type="sldNum" sz="quarter" idx="12"/>
          </p:nvPr>
        </p:nvSpPr>
        <p:spPr/>
        <p:txBody>
          <a:bodyPr/>
          <a:lstStyle>
            <a:lvl1pPr>
              <a:defRPr/>
            </a:lvl1pPr>
          </a:lstStyle>
          <a:p>
            <a:pPr>
              <a:defRPr/>
            </a:pPr>
            <a:fld id="{C03E3540-6908-44E5-B0A7-DE205F49FC86}" type="slidenum">
              <a:rPr lang="es-AR"/>
              <a:pPr>
                <a:defRPr/>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
        <p:nvSpPr>
          <p:cNvPr id="4" name="Date Placeholder 3"/>
          <p:cNvSpPr>
            <a:spLocks noGrp="1"/>
          </p:cNvSpPr>
          <p:nvPr>
            <p:ph type="dt" sz="half" idx="10"/>
          </p:nvPr>
        </p:nvSpPr>
        <p:spPr/>
        <p:txBody>
          <a:bodyPr/>
          <a:lstStyle>
            <a:lvl1pPr>
              <a:defRPr/>
            </a:lvl1pPr>
          </a:lstStyle>
          <a:p>
            <a:pPr>
              <a:defRPr/>
            </a:pPr>
            <a:fld id="{D8B1BF20-406C-46DF-9CA0-623C7E0266F0}" type="datetimeFigureOut">
              <a:rPr lang="es-AR"/>
              <a:pPr>
                <a:defRPr/>
              </a:pPr>
              <a:t>26/10/2017</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58D6BC90-D537-497B-B921-EEAF5710CF64}" type="slidenum">
              <a:rPr lang="es-AR"/>
              <a:pPr>
                <a:defRPr/>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0" name="Date Placeholder 3"/>
          <p:cNvSpPr>
            <a:spLocks noGrp="1"/>
          </p:cNvSpPr>
          <p:nvPr>
            <p:ph type="dt" sz="half" idx="10"/>
          </p:nvPr>
        </p:nvSpPr>
        <p:spPr/>
        <p:txBody>
          <a:bodyPr/>
          <a:lstStyle>
            <a:lvl1pPr>
              <a:defRPr/>
            </a:lvl1pPr>
          </a:lstStyle>
          <a:p>
            <a:pPr>
              <a:defRPr/>
            </a:pPr>
            <a:fld id="{CF003267-9C5F-45BF-B887-9979AF35E0E0}" type="datetimeFigureOut">
              <a:rPr lang="es-AR"/>
              <a:pPr>
                <a:defRPr/>
              </a:pPr>
              <a:t>26/10/2017</a:t>
            </a:fld>
            <a:endParaRPr lang="es-AR"/>
          </a:p>
        </p:txBody>
      </p:sp>
      <p:sp>
        <p:nvSpPr>
          <p:cNvPr id="11" name="Footer Placeholder 4"/>
          <p:cNvSpPr>
            <a:spLocks noGrp="1"/>
          </p:cNvSpPr>
          <p:nvPr>
            <p:ph type="ftr" sz="quarter" idx="11"/>
          </p:nvPr>
        </p:nvSpPr>
        <p:spPr/>
        <p:txBody>
          <a:bodyPr/>
          <a:lstStyle>
            <a:lvl1pPr>
              <a:defRPr/>
            </a:lvl1pPr>
          </a:lstStyle>
          <a:p>
            <a:pPr>
              <a:defRPr/>
            </a:pPr>
            <a:endParaRPr lang="es-AR"/>
          </a:p>
        </p:txBody>
      </p:sp>
      <p:sp>
        <p:nvSpPr>
          <p:cNvPr id="12" name="Slide Number Placeholder 5"/>
          <p:cNvSpPr>
            <a:spLocks noGrp="1"/>
          </p:cNvSpPr>
          <p:nvPr>
            <p:ph type="sldNum" sz="quarter" idx="12"/>
          </p:nvPr>
        </p:nvSpPr>
        <p:spPr/>
        <p:txBody>
          <a:bodyPr/>
          <a:lstStyle>
            <a:lvl1pPr>
              <a:defRPr/>
            </a:lvl1pPr>
          </a:lstStyle>
          <a:p>
            <a:pPr>
              <a:defRPr/>
            </a:pPr>
            <a:fld id="{199D5E94-6956-4FDD-97D5-B515BE08F2D7}" type="slidenum">
              <a:rPr lang="es-AR"/>
              <a:pPr>
                <a:defRPr/>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3"/>
          <p:cNvSpPr>
            <a:spLocks noGrp="1"/>
          </p:cNvSpPr>
          <p:nvPr>
            <p:ph type="dt" sz="half" idx="15"/>
          </p:nvPr>
        </p:nvSpPr>
        <p:spPr/>
        <p:txBody>
          <a:bodyPr/>
          <a:lstStyle>
            <a:lvl1pPr>
              <a:defRPr/>
            </a:lvl1pPr>
          </a:lstStyle>
          <a:p>
            <a:pPr>
              <a:defRPr/>
            </a:pPr>
            <a:fld id="{0286B10A-AAAB-4364-B5CC-145C95D3634B}" type="datetimeFigureOut">
              <a:rPr lang="es-AR"/>
              <a:pPr>
                <a:defRPr/>
              </a:pPr>
              <a:t>26/10/2017</a:t>
            </a:fld>
            <a:endParaRPr lang="es-AR"/>
          </a:p>
        </p:txBody>
      </p:sp>
      <p:sp>
        <p:nvSpPr>
          <p:cNvPr id="6" name="Footer Placeholder 4"/>
          <p:cNvSpPr>
            <a:spLocks noGrp="1"/>
          </p:cNvSpPr>
          <p:nvPr>
            <p:ph type="ftr" sz="quarter" idx="16"/>
          </p:nvPr>
        </p:nvSpPr>
        <p:spPr/>
        <p:txBody>
          <a:bodyPr/>
          <a:lstStyle>
            <a:lvl1pPr>
              <a:defRPr/>
            </a:lvl1pPr>
          </a:lstStyle>
          <a:p>
            <a:pPr>
              <a:defRPr/>
            </a:pPr>
            <a:endParaRPr lang="es-AR"/>
          </a:p>
        </p:txBody>
      </p:sp>
      <p:sp>
        <p:nvSpPr>
          <p:cNvPr id="7" name="Slide Number Placeholder 5"/>
          <p:cNvSpPr>
            <a:spLocks noGrp="1"/>
          </p:cNvSpPr>
          <p:nvPr>
            <p:ph type="sldNum" sz="quarter" idx="17"/>
          </p:nvPr>
        </p:nvSpPr>
        <p:spPr/>
        <p:txBody>
          <a:bodyPr/>
          <a:lstStyle>
            <a:lvl1pPr>
              <a:defRPr/>
            </a:lvl1pPr>
          </a:lstStyle>
          <a:p>
            <a:pPr>
              <a:defRPr/>
            </a:pPr>
            <a:fld id="{63323C90-5B5F-4E3E-ADF0-AA6D886B45AF}" type="slidenum">
              <a:rPr lang="es-AR"/>
              <a:pPr>
                <a:defRPr/>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3136D3F4-B638-48BB-8B37-9744364FAE95}" type="datetimeFigureOut">
              <a:rPr lang="es-AR"/>
              <a:pPr>
                <a:defRPr/>
              </a:pPr>
              <a:t>26/10/2017</a:t>
            </a:fld>
            <a:endParaRPr lang="es-AR"/>
          </a:p>
        </p:txBody>
      </p:sp>
      <p:sp>
        <p:nvSpPr>
          <p:cNvPr id="8" name="Footer Placeholder 4"/>
          <p:cNvSpPr>
            <a:spLocks noGrp="1"/>
          </p:cNvSpPr>
          <p:nvPr>
            <p:ph type="ftr" sz="quarter" idx="11"/>
          </p:nvPr>
        </p:nvSpPr>
        <p:spPr/>
        <p:txBody>
          <a:bodyPr/>
          <a:lstStyle>
            <a:lvl1pPr>
              <a:defRPr/>
            </a:lvl1pPr>
          </a:lstStyle>
          <a:p>
            <a:pPr>
              <a:defRPr/>
            </a:pPr>
            <a:endParaRPr lang="es-AR"/>
          </a:p>
        </p:txBody>
      </p:sp>
      <p:sp>
        <p:nvSpPr>
          <p:cNvPr id="9" name="Slide Number Placeholder 5"/>
          <p:cNvSpPr>
            <a:spLocks noGrp="1"/>
          </p:cNvSpPr>
          <p:nvPr>
            <p:ph type="sldNum" sz="quarter" idx="12"/>
          </p:nvPr>
        </p:nvSpPr>
        <p:spPr/>
        <p:txBody>
          <a:bodyPr/>
          <a:lstStyle>
            <a:lvl1pPr>
              <a:defRPr/>
            </a:lvl1pPr>
          </a:lstStyle>
          <a:p>
            <a:pPr>
              <a:defRPr/>
            </a:pPr>
            <a:fld id="{F9466B58-FA9E-430C-BD8E-3DC1EC7628E9}" type="slidenum">
              <a:rPr lang="es-AR"/>
              <a:pPr>
                <a:defRPr/>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fld id="{80F6634B-21AE-488E-A89E-3B80F5AFFE91}" type="datetimeFigureOut">
              <a:rPr lang="es-AR"/>
              <a:pPr>
                <a:defRPr/>
              </a:pPr>
              <a:t>26/10/2017</a:t>
            </a:fld>
            <a:endParaRPr lang="es-AR"/>
          </a:p>
        </p:txBody>
      </p:sp>
      <p:sp>
        <p:nvSpPr>
          <p:cNvPr id="4" name="Footer Placeholder 4"/>
          <p:cNvSpPr>
            <a:spLocks noGrp="1"/>
          </p:cNvSpPr>
          <p:nvPr>
            <p:ph type="ftr" sz="quarter" idx="11"/>
          </p:nvPr>
        </p:nvSpPr>
        <p:spPr/>
        <p:txBody>
          <a:bodyPr/>
          <a:lstStyle>
            <a:lvl1pPr>
              <a:defRPr/>
            </a:lvl1pPr>
          </a:lstStyle>
          <a:p>
            <a:pPr>
              <a:defRPr/>
            </a:pPr>
            <a:endParaRPr lang="es-AR"/>
          </a:p>
        </p:txBody>
      </p:sp>
      <p:sp>
        <p:nvSpPr>
          <p:cNvPr id="5" name="Slide Number Placeholder 5"/>
          <p:cNvSpPr>
            <a:spLocks noGrp="1"/>
          </p:cNvSpPr>
          <p:nvPr>
            <p:ph type="sldNum" sz="quarter" idx="12"/>
          </p:nvPr>
        </p:nvSpPr>
        <p:spPr/>
        <p:txBody>
          <a:bodyPr/>
          <a:lstStyle>
            <a:lvl1pPr>
              <a:defRPr/>
            </a:lvl1pPr>
          </a:lstStyle>
          <a:p>
            <a:pPr>
              <a:defRPr/>
            </a:pPr>
            <a:fld id="{AE0AEE83-C38D-4B80-A3D7-8F23345C3D6B}" type="slidenum">
              <a:rPr lang="es-AR"/>
              <a:pPr>
                <a:defRPr/>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9" name="Date Placeholder 1"/>
          <p:cNvSpPr>
            <a:spLocks noGrp="1"/>
          </p:cNvSpPr>
          <p:nvPr>
            <p:ph type="dt" sz="half" idx="10"/>
          </p:nvPr>
        </p:nvSpPr>
        <p:spPr/>
        <p:txBody>
          <a:bodyPr/>
          <a:lstStyle>
            <a:lvl1pPr>
              <a:defRPr/>
            </a:lvl1pPr>
          </a:lstStyle>
          <a:p>
            <a:pPr>
              <a:defRPr/>
            </a:pPr>
            <a:fld id="{DD99066F-8E11-44E6-8457-DB58F3840DB7}" type="datetimeFigureOut">
              <a:rPr lang="es-AR"/>
              <a:pPr>
                <a:defRPr/>
              </a:pPr>
              <a:t>26/10/2017</a:t>
            </a:fld>
            <a:endParaRPr lang="es-AR"/>
          </a:p>
        </p:txBody>
      </p:sp>
      <p:sp>
        <p:nvSpPr>
          <p:cNvPr id="10" name="Footer Placeholder 2"/>
          <p:cNvSpPr>
            <a:spLocks noGrp="1"/>
          </p:cNvSpPr>
          <p:nvPr>
            <p:ph type="ftr" sz="quarter" idx="11"/>
          </p:nvPr>
        </p:nvSpPr>
        <p:spPr/>
        <p:txBody>
          <a:bodyPr/>
          <a:lstStyle>
            <a:lvl1pPr>
              <a:defRPr/>
            </a:lvl1pPr>
          </a:lstStyle>
          <a:p>
            <a:pPr>
              <a:defRPr/>
            </a:pPr>
            <a:endParaRPr lang="es-AR"/>
          </a:p>
        </p:txBody>
      </p:sp>
      <p:sp>
        <p:nvSpPr>
          <p:cNvPr id="11" name="Slide Number Placeholder 3"/>
          <p:cNvSpPr>
            <a:spLocks noGrp="1"/>
          </p:cNvSpPr>
          <p:nvPr>
            <p:ph type="sldNum" sz="quarter" idx="12"/>
          </p:nvPr>
        </p:nvSpPr>
        <p:spPr/>
        <p:txBody>
          <a:bodyPr/>
          <a:lstStyle>
            <a:lvl1pPr>
              <a:defRPr/>
            </a:lvl1pPr>
          </a:lstStyle>
          <a:p>
            <a:pPr>
              <a:defRPr/>
            </a:pPr>
            <a:fld id="{76451BD4-C5DE-4719-A783-9EFAB33EB2B7}" type="slidenum">
              <a:rPr lang="es-AR"/>
              <a:pPr>
                <a:defRPr/>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2" name="Date Placeholder 4"/>
          <p:cNvSpPr>
            <a:spLocks noGrp="1"/>
          </p:cNvSpPr>
          <p:nvPr>
            <p:ph type="dt" sz="half" idx="10"/>
          </p:nvPr>
        </p:nvSpPr>
        <p:spPr/>
        <p:txBody>
          <a:bodyPr/>
          <a:lstStyle>
            <a:lvl1pPr>
              <a:defRPr/>
            </a:lvl1pPr>
          </a:lstStyle>
          <a:p>
            <a:pPr>
              <a:defRPr/>
            </a:pPr>
            <a:fld id="{38382C7B-6295-4623-A50C-0A00DBE1D657}" type="datetimeFigureOut">
              <a:rPr lang="es-AR"/>
              <a:pPr>
                <a:defRPr/>
              </a:pPr>
              <a:t>26/10/2017</a:t>
            </a:fld>
            <a:endParaRPr lang="es-AR"/>
          </a:p>
        </p:txBody>
      </p:sp>
      <p:sp>
        <p:nvSpPr>
          <p:cNvPr id="13" name="Footer Placeholder 5"/>
          <p:cNvSpPr>
            <a:spLocks noGrp="1"/>
          </p:cNvSpPr>
          <p:nvPr>
            <p:ph type="ftr" sz="quarter" idx="11"/>
          </p:nvPr>
        </p:nvSpPr>
        <p:spPr/>
        <p:txBody>
          <a:bodyPr/>
          <a:lstStyle>
            <a:lvl1pPr>
              <a:defRPr/>
            </a:lvl1pPr>
          </a:lstStyle>
          <a:p>
            <a:pPr>
              <a:defRPr/>
            </a:pPr>
            <a:endParaRPr lang="es-AR"/>
          </a:p>
        </p:txBody>
      </p:sp>
      <p:sp>
        <p:nvSpPr>
          <p:cNvPr id="14" name="Slide Number Placeholder 6"/>
          <p:cNvSpPr>
            <a:spLocks noGrp="1"/>
          </p:cNvSpPr>
          <p:nvPr>
            <p:ph type="sldNum" sz="quarter" idx="12"/>
          </p:nvPr>
        </p:nvSpPr>
        <p:spPr/>
        <p:txBody>
          <a:bodyPr/>
          <a:lstStyle>
            <a:lvl1pPr>
              <a:defRPr/>
            </a:lvl1pPr>
          </a:lstStyle>
          <a:p>
            <a:pPr>
              <a:defRPr/>
            </a:pPr>
            <a:fld id="{5A5309F3-A0BC-4784-A6AE-4B90E9AFAECC}" type="slidenum">
              <a:rPr lang="es-AR"/>
              <a:pPr>
                <a:defRPr/>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a:p>
        </p:txBody>
      </p:sp>
      <p:sp>
        <p:nvSpPr>
          <p:cNvPr id="12" name="Date Placeholder 4"/>
          <p:cNvSpPr>
            <a:spLocks noGrp="1"/>
          </p:cNvSpPr>
          <p:nvPr>
            <p:ph type="dt" sz="half" idx="10"/>
          </p:nvPr>
        </p:nvSpPr>
        <p:spPr/>
        <p:txBody>
          <a:bodyPr/>
          <a:lstStyle>
            <a:lvl1pPr>
              <a:defRPr/>
            </a:lvl1pPr>
          </a:lstStyle>
          <a:p>
            <a:pPr>
              <a:defRPr/>
            </a:pPr>
            <a:fld id="{27CB9B09-7D1A-49D3-90FF-97E834195622}" type="datetimeFigureOut">
              <a:rPr lang="es-AR"/>
              <a:pPr>
                <a:defRPr/>
              </a:pPr>
              <a:t>26/10/2017</a:t>
            </a:fld>
            <a:endParaRPr lang="es-AR"/>
          </a:p>
        </p:txBody>
      </p:sp>
      <p:sp>
        <p:nvSpPr>
          <p:cNvPr id="13" name="Footer Placeholder 5"/>
          <p:cNvSpPr>
            <a:spLocks noGrp="1"/>
          </p:cNvSpPr>
          <p:nvPr>
            <p:ph type="ftr" sz="quarter" idx="11"/>
          </p:nvPr>
        </p:nvSpPr>
        <p:spPr/>
        <p:txBody>
          <a:bodyPr/>
          <a:lstStyle>
            <a:lvl1pPr>
              <a:defRPr/>
            </a:lvl1pPr>
          </a:lstStyle>
          <a:p>
            <a:pPr>
              <a:defRPr/>
            </a:pPr>
            <a:endParaRPr lang="es-AR"/>
          </a:p>
        </p:txBody>
      </p:sp>
      <p:sp>
        <p:nvSpPr>
          <p:cNvPr id="14" name="Slide Number Placeholder 6"/>
          <p:cNvSpPr>
            <a:spLocks noGrp="1"/>
          </p:cNvSpPr>
          <p:nvPr>
            <p:ph type="sldNum" sz="quarter" idx="12"/>
          </p:nvPr>
        </p:nvSpPr>
        <p:spPr/>
        <p:txBody>
          <a:bodyPr/>
          <a:lstStyle>
            <a:lvl1pPr>
              <a:defRPr/>
            </a:lvl1pPr>
          </a:lstStyle>
          <a:p>
            <a:pPr>
              <a:defRPr/>
            </a:pPr>
            <a:fld id="{9A44EB71-234D-4709-A28C-35F9E7EFB01F}" type="slidenum">
              <a:rPr lang="es-AR"/>
              <a:pPr>
                <a:defRPr/>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defRPr>
            </a:lvl1pPr>
          </a:lstStyle>
          <a:p>
            <a:pPr>
              <a:defRPr/>
            </a:pPr>
            <a:fld id="{6FA51AE1-BCF7-4E33-B6FE-C7595FE83BB8}" type="datetimeFigureOut">
              <a:rPr lang="es-AR"/>
              <a:pPr>
                <a:defRPr/>
              </a:pPr>
              <a:t>26/10/2017</a:t>
            </a:fld>
            <a:endParaRPr lang="es-A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a:defRPr/>
            </a:pPr>
            <a:endParaRPr lang="es-A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2"/>
                </a:solidFill>
                <a:latin typeface="+mn-lt"/>
              </a:defRPr>
            </a:lvl1pPr>
          </a:lstStyle>
          <a:p>
            <a:pPr>
              <a:defRPr/>
            </a:pPr>
            <a:fld id="{BF051B40-CEC1-4ED1-A650-C02C92429A52}" type="slidenum">
              <a:rPr lang="es-AR"/>
              <a:pPr>
                <a:defRPr/>
              </a:pPr>
              <a:t>‹Nº›</a:t>
            </a:fld>
            <a:endParaRPr lang="es-AR"/>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74" r:id="rId7"/>
    <p:sldLayoutId id="2147483675" r:id="rId8"/>
    <p:sldLayoutId id="2147483676" r:id="rId9"/>
    <p:sldLayoutId id="2147483667" r:id="rId10"/>
    <p:sldLayoutId id="2147483677"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mlDrawing" Target="../drawings/vmlDrawing2.vml"/><Relationship Id="rId1" Type="http://schemas.openxmlformats.org/officeDocument/2006/relationships/themeOverride" Target="../theme/themeOverride1.xml"/><Relationship Id="rId5" Type="http://schemas.openxmlformats.org/officeDocument/2006/relationships/oleObject" Target="../embeddings/oleObject2.bin"/><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Título"/>
          <p:cNvSpPr>
            <a:spLocks noGrp="1"/>
          </p:cNvSpPr>
          <p:nvPr>
            <p:ph type="ctrTitle"/>
          </p:nvPr>
        </p:nvSpPr>
        <p:spPr>
          <a:xfrm>
            <a:off x="685800" y="1600200"/>
            <a:ext cx="7772400" cy="1779588"/>
          </a:xfrm>
        </p:spPr>
        <p:txBody>
          <a:bodyPr/>
          <a:lstStyle/>
          <a:p>
            <a:pPr eaLnBrk="1" hangingPunct="1"/>
            <a:endParaRPr lang="es-ES_tradnl" smtClean="0"/>
          </a:p>
        </p:txBody>
      </p:sp>
      <p:sp>
        <p:nvSpPr>
          <p:cNvPr id="13314" name="2 Subtítulo"/>
          <p:cNvSpPr>
            <a:spLocks noGrp="1"/>
          </p:cNvSpPr>
          <p:nvPr>
            <p:ph type="subTitle" idx="1"/>
          </p:nvPr>
        </p:nvSpPr>
        <p:spPr>
          <a:xfrm>
            <a:off x="1371600" y="3556000"/>
            <a:ext cx="6400800" cy="1473200"/>
          </a:xfrm>
        </p:spPr>
        <p:txBody>
          <a:bodyPr/>
          <a:lstStyle/>
          <a:p>
            <a:pPr eaLnBrk="1" hangingPunct="1"/>
            <a:endParaRPr lang="es-ES_tradnl" smtClean="0"/>
          </a:p>
        </p:txBody>
      </p:sp>
      <p:pic>
        <p:nvPicPr>
          <p:cNvPr id="13315" name="3 Imagen"/>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22530"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22531" name="3 Imagen"/>
          <p:cNvPicPr>
            <a:picLocks noChangeAspect="1"/>
          </p:cNvPicPr>
          <p:nvPr/>
        </p:nvPicPr>
        <p:blipFill>
          <a:blip r:embed="rId2"/>
          <a:srcRect/>
          <a:stretch>
            <a:fillRect/>
          </a:stretch>
        </p:blipFill>
        <p:spPr bwMode="auto">
          <a:xfrm>
            <a:off x="1588" y="-49213"/>
            <a:ext cx="9140825" cy="6858001"/>
          </a:xfrm>
          <a:prstGeom prst="rect">
            <a:avLst/>
          </a:prstGeom>
          <a:noFill/>
          <a:ln w="9525">
            <a:noFill/>
            <a:miter lim="800000"/>
            <a:headEnd/>
            <a:tailEnd/>
          </a:ln>
        </p:spPr>
      </p:pic>
      <p:sp>
        <p:nvSpPr>
          <p:cNvPr id="22532" name="Shape 193"/>
          <p:cNvSpPr txBox="1">
            <a:spLocks noChangeArrowheads="1"/>
          </p:cNvSpPr>
          <p:nvPr/>
        </p:nvSpPr>
        <p:spPr bwMode="auto">
          <a:xfrm>
            <a:off x="395288" y="333375"/>
            <a:ext cx="8137525" cy="5472113"/>
          </a:xfrm>
          <a:prstGeom prst="rect">
            <a:avLst/>
          </a:prstGeom>
          <a:noFill/>
          <a:ln w="9525">
            <a:noFill/>
            <a:miter lim="800000"/>
            <a:headEnd/>
            <a:tailEnd/>
          </a:ln>
        </p:spPr>
        <p:txBody>
          <a:bodyPr lIns="91425" tIns="45700" rIns="91425" bIns="45700"/>
          <a:lstStyle/>
          <a:p>
            <a:pPr algn="ctr">
              <a:lnSpc>
                <a:spcPct val="150000"/>
              </a:lnSpc>
              <a:buClr>
                <a:srgbClr val="000000"/>
              </a:buClr>
              <a:buSzPct val="70000"/>
            </a:pPr>
            <a:r>
              <a:rPr lang="en-US" sz="2200" b="1">
                <a:cs typeface="Arial" charset="0"/>
              </a:rPr>
              <a:t>1era reunión Consejo Consultivo de Decanos de Facultades de Ingeniería de la Provincia de Santa Fe</a:t>
            </a:r>
          </a:p>
          <a:p>
            <a:pPr algn="ctr">
              <a:lnSpc>
                <a:spcPct val="150000"/>
              </a:lnSpc>
              <a:buClr>
                <a:srgbClr val="000000"/>
              </a:buClr>
              <a:buSzPct val="70000"/>
            </a:pPr>
            <a:endParaRPr lang="en-US" sz="2200" b="1">
              <a:cs typeface="Arial" charset="0"/>
            </a:endParaRPr>
          </a:p>
          <a:p>
            <a:pPr algn="ctr">
              <a:lnSpc>
                <a:spcPct val="150000"/>
              </a:lnSpc>
              <a:buClr>
                <a:srgbClr val="000000"/>
              </a:buClr>
              <a:buSzPct val="70000"/>
            </a:pPr>
            <a:r>
              <a:rPr lang="en-US" sz="1500">
                <a:cs typeface="Arial" charset="0"/>
              </a:rPr>
              <a:t>(21 de febrero de 2017 en la sede de la UTN – Facultad Regional Santa Fe)</a:t>
            </a:r>
          </a:p>
          <a:p>
            <a:pPr>
              <a:lnSpc>
                <a:spcPct val="150000"/>
              </a:lnSpc>
              <a:buClr>
                <a:srgbClr val="000000"/>
              </a:buClr>
              <a:buSzPct val="70000"/>
            </a:pPr>
            <a:endParaRPr lang="en-US">
              <a:cs typeface="Arial" charset="0"/>
            </a:endParaRPr>
          </a:p>
          <a:p>
            <a:pPr>
              <a:lnSpc>
                <a:spcPct val="150000"/>
              </a:lnSpc>
              <a:buClr>
                <a:srgbClr val="000000"/>
              </a:buClr>
              <a:buSzPct val="70000"/>
            </a:pPr>
            <a:endParaRPr lang="en-US">
              <a:cs typeface="Arial" charset="0"/>
            </a:endParaRPr>
          </a:p>
        </p:txBody>
      </p:sp>
      <p:pic>
        <p:nvPicPr>
          <p:cNvPr id="22533" name="Imagen 1"/>
          <p:cNvPicPr>
            <a:picLocks noChangeAspect="1"/>
          </p:cNvPicPr>
          <p:nvPr/>
        </p:nvPicPr>
        <p:blipFill>
          <a:blip r:embed="rId3"/>
          <a:srcRect/>
          <a:stretch>
            <a:fillRect/>
          </a:stretch>
        </p:blipFill>
        <p:spPr bwMode="auto">
          <a:xfrm>
            <a:off x="0" y="2817813"/>
            <a:ext cx="4651375" cy="2843212"/>
          </a:xfrm>
          <a:prstGeom prst="rect">
            <a:avLst/>
          </a:prstGeom>
          <a:noFill/>
          <a:ln w="9525">
            <a:noFill/>
            <a:miter lim="800000"/>
            <a:headEnd/>
            <a:tailEnd/>
          </a:ln>
        </p:spPr>
      </p:pic>
      <p:pic>
        <p:nvPicPr>
          <p:cNvPr id="22534" name="Imagen 2"/>
          <p:cNvPicPr>
            <a:picLocks noChangeAspect="1"/>
          </p:cNvPicPr>
          <p:nvPr/>
        </p:nvPicPr>
        <p:blipFill>
          <a:blip r:embed="rId4"/>
          <a:srcRect/>
          <a:stretch>
            <a:fillRect/>
          </a:stretch>
        </p:blipFill>
        <p:spPr bwMode="auto">
          <a:xfrm>
            <a:off x="4362450" y="2800350"/>
            <a:ext cx="4781550" cy="286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23554"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23555" name="3 Imagen"/>
          <p:cNvPicPr>
            <a:picLocks noChangeAspect="1"/>
          </p:cNvPicPr>
          <p:nvPr/>
        </p:nvPicPr>
        <p:blipFill>
          <a:blip r:embed="rId2"/>
          <a:srcRect/>
          <a:stretch>
            <a:fillRect/>
          </a:stretch>
        </p:blipFill>
        <p:spPr bwMode="auto">
          <a:xfrm>
            <a:off x="1588" y="-49213"/>
            <a:ext cx="9140825" cy="6858001"/>
          </a:xfrm>
          <a:prstGeom prst="rect">
            <a:avLst/>
          </a:prstGeom>
          <a:noFill/>
          <a:ln w="9525">
            <a:noFill/>
            <a:miter lim="800000"/>
            <a:headEnd/>
            <a:tailEnd/>
          </a:ln>
        </p:spPr>
      </p:pic>
      <p:sp>
        <p:nvSpPr>
          <p:cNvPr id="23556" name="Rectángulo 1"/>
          <p:cNvSpPr>
            <a:spLocks noChangeArrowheads="1"/>
          </p:cNvSpPr>
          <p:nvPr/>
        </p:nvSpPr>
        <p:spPr bwMode="auto">
          <a:xfrm>
            <a:off x="236538" y="939800"/>
            <a:ext cx="8208962" cy="1870075"/>
          </a:xfrm>
          <a:prstGeom prst="rect">
            <a:avLst/>
          </a:prstGeom>
          <a:noFill/>
          <a:ln w="9525">
            <a:noFill/>
            <a:miter lim="800000"/>
            <a:headEnd/>
            <a:tailEnd/>
          </a:ln>
        </p:spPr>
        <p:txBody>
          <a:bodyPr>
            <a:spAutoFit/>
          </a:bodyPr>
          <a:lstStyle/>
          <a:p>
            <a:pPr algn="ctr">
              <a:lnSpc>
                <a:spcPct val="150000"/>
              </a:lnSpc>
              <a:buClr>
                <a:srgbClr val="000000"/>
              </a:buClr>
              <a:buSzPct val="70000"/>
            </a:pPr>
            <a:r>
              <a:rPr lang="en-US" sz="2200" b="1">
                <a:cs typeface="Arial" charset="0"/>
              </a:rPr>
              <a:t>2da reunión Consejo Consultivo de Decanos de Facultades de Ingeniería de la Provincia de Santa Fe</a:t>
            </a:r>
          </a:p>
          <a:p>
            <a:pPr algn="ctr">
              <a:lnSpc>
                <a:spcPct val="150000"/>
              </a:lnSpc>
              <a:buClr>
                <a:srgbClr val="000000"/>
              </a:buClr>
              <a:buSzPct val="70000"/>
            </a:pPr>
            <a:endParaRPr lang="en-US" b="1">
              <a:cs typeface="Arial" charset="0"/>
            </a:endParaRPr>
          </a:p>
          <a:p>
            <a:pPr algn="ctr">
              <a:lnSpc>
                <a:spcPct val="150000"/>
              </a:lnSpc>
              <a:buClr>
                <a:srgbClr val="000000"/>
              </a:buClr>
              <a:buSzPct val="70000"/>
            </a:pPr>
            <a:r>
              <a:rPr lang="en-US" sz="1500">
                <a:cs typeface="Arial" charset="0"/>
              </a:rPr>
              <a:t>(11 de mayo de 2017 en la sede de la UCA - Rosario)</a:t>
            </a:r>
            <a:endParaRPr lang="es-AR">
              <a:latin typeface="Candara" pitchFamily="34" charset="0"/>
            </a:endParaRPr>
          </a:p>
        </p:txBody>
      </p:sp>
      <p:pic>
        <p:nvPicPr>
          <p:cNvPr id="23557" name="Imagen 2"/>
          <p:cNvPicPr>
            <a:picLocks noChangeAspect="1"/>
          </p:cNvPicPr>
          <p:nvPr/>
        </p:nvPicPr>
        <p:blipFill>
          <a:blip r:embed="rId3"/>
          <a:srcRect/>
          <a:stretch>
            <a:fillRect/>
          </a:stretch>
        </p:blipFill>
        <p:spPr bwMode="auto">
          <a:xfrm>
            <a:off x="-17463" y="3049588"/>
            <a:ext cx="4733926" cy="2662237"/>
          </a:xfrm>
          <a:prstGeom prst="rect">
            <a:avLst/>
          </a:prstGeom>
          <a:noFill/>
          <a:ln w="9525">
            <a:noFill/>
            <a:miter lim="800000"/>
            <a:headEnd/>
            <a:tailEnd/>
          </a:ln>
        </p:spPr>
      </p:pic>
      <p:pic>
        <p:nvPicPr>
          <p:cNvPr id="23558" name="Imagen 3"/>
          <p:cNvPicPr>
            <a:picLocks noChangeAspect="1"/>
          </p:cNvPicPr>
          <p:nvPr/>
        </p:nvPicPr>
        <p:blipFill>
          <a:blip r:embed="rId4"/>
          <a:srcRect/>
          <a:stretch>
            <a:fillRect/>
          </a:stretch>
        </p:blipFill>
        <p:spPr bwMode="auto">
          <a:xfrm>
            <a:off x="4446588" y="3060700"/>
            <a:ext cx="4714875" cy="265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Título"/>
          <p:cNvSpPr>
            <a:spLocks noGrp="1"/>
          </p:cNvSpPr>
          <p:nvPr>
            <p:ph type="ctrTitle" idx="4294967295"/>
          </p:nvPr>
        </p:nvSpPr>
        <p:spPr>
          <a:xfrm>
            <a:off x="685800" y="1600200"/>
            <a:ext cx="7772400" cy="1779588"/>
          </a:xfrm>
        </p:spPr>
        <p:txBody>
          <a:bodyPr anchor="b"/>
          <a:lstStyle/>
          <a:p>
            <a:endParaRPr lang="es-ES_tradnl" smtClean="0"/>
          </a:p>
        </p:txBody>
      </p:sp>
      <p:sp>
        <p:nvSpPr>
          <p:cNvPr id="24578" name="2 Subtítulo"/>
          <p:cNvSpPr>
            <a:spLocks noGrp="1"/>
          </p:cNvSpPr>
          <p:nvPr>
            <p:ph type="subTitle" idx="4294967295"/>
          </p:nvPr>
        </p:nvSpPr>
        <p:spPr>
          <a:xfrm>
            <a:off x="1371600" y="3556000"/>
            <a:ext cx="6400800" cy="1473200"/>
          </a:xfrm>
        </p:spPr>
        <p:txBody>
          <a:bodyPr/>
          <a:lstStyle/>
          <a:p>
            <a:pPr marL="0" indent="0" algn="ctr">
              <a:buFont typeface="Symbol" pitchFamily="18" charset="2"/>
              <a:buNone/>
            </a:pPr>
            <a:endParaRPr lang="es-ES_tradnl" sz="2000" smtClean="0">
              <a:solidFill>
                <a:srgbClr val="FFFFFF"/>
              </a:solidFill>
            </a:endParaRPr>
          </a:p>
        </p:txBody>
      </p:sp>
      <p:pic>
        <p:nvPicPr>
          <p:cNvPr id="24579" name="3 Imagen"/>
          <p:cNvPicPr>
            <a:picLocks noChangeAspect="1"/>
          </p:cNvPicPr>
          <p:nvPr/>
        </p:nvPicPr>
        <p:blipFill>
          <a:blip r:embed="rId2"/>
          <a:srcRect/>
          <a:stretch>
            <a:fillRect/>
          </a:stretch>
        </p:blipFill>
        <p:spPr bwMode="auto">
          <a:xfrm>
            <a:off x="1588" y="-49213"/>
            <a:ext cx="9140825" cy="6858001"/>
          </a:xfrm>
          <a:prstGeom prst="rect">
            <a:avLst/>
          </a:prstGeom>
          <a:noFill/>
          <a:ln w="9525">
            <a:noFill/>
            <a:miter lim="800000"/>
            <a:headEnd/>
            <a:tailEnd/>
          </a:ln>
        </p:spPr>
      </p:pic>
      <p:sp>
        <p:nvSpPr>
          <p:cNvPr id="24580" name="Rectángulo 1"/>
          <p:cNvSpPr>
            <a:spLocks noChangeArrowheads="1"/>
          </p:cNvSpPr>
          <p:nvPr/>
        </p:nvSpPr>
        <p:spPr bwMode="auto">
          <a:xfrm>
            <a:off x="236538" y="404813"/>
            <a:ext cx="8208962" cy="1296987"/>
          </a:xfrm>
          <a:prstGeom prst="rect">
            <a:avLst/>
          </a:prstGeom>
          <a:noFill/>
          <a:ln w="9525">
            <a:noFill/>
            <a:miter lim="800000"/>
            <a:headEnd/>
            <a:tailEnd/>
          </a:ln>
        </p:spPr>
        <p:txBody>
          <a:bodyPr>
            <a:spAutoFit/>
          </a:bodyPr>
          <a:lstStyle/>
          <a:p>
            <a:pPr algn="ctr">
              <a:buClr>
                <a:srgbClr val="000000"/>
              </a:buClr>
              <a:buSzPct val="70000"/>
            </a:pPr>
            <a:r>
              <a:rPr lang="en-US" sz="2000" b="1">
                <a:cs typeface="Arial" charset="0"/>
              </a:rPr>
              <a:t>3ra reunión del Consejo Consultivo de Decanos </a:t>
            </a:r>
          </a:p>
          <a:p>
            <a:pPr algn="ctr">
              <a:buClr>
                <a:srgbClr val="000000"/>
              </a:buClr>
              <a:buSzPct val="70000"/>
            </a:pPr>
            <a:r>
              <a:rPr lang="en-US" sz="2000" b="1">
                <a:cs typeface="Arial" charset="0"/>
              </a:rPr>
              <a:t>de Facultades de Ingenieria de la Provincia de Santa</a:t>
            </a:r>
            <a:r>
              <a:rPr lang="en-US" sz="2500" b="1">
                <a:cs typeface="Arial" charset="0"/>
              </a:rPr>
              <a:t> Fe </a:t>
            </a:r>
          </a:p>
          <a:p>
            <a:pPr algn="ctr">
              <a:buClr>
                <a:srgbClr val="000000"/>
              </a:buClr>
              <a:buSzPct val="70000"/>
            </a:pPr>
            <a:endParaRPr lang="es-AR"/>
          </a:p>
          <a:p>
            <a:pPr algn="ctr">
              <a:buClr>
                <a:srgbClr val="000000"/>
              </a:buClr>
              <a:buSzPct val="70000"/>
            </a:pPr>
            <a:r>
              <a:rPr lang="es-AR" sz="1600"/>
              <a:t>(7 de Septiembre de 2017 en la sede de la FCA – UNR, Zavalla)</a:t>
            </a:r>
          </a:p>
        </p:txBody>
      </p:sp>
      <p:pic>
        <p:nvPicPr>
          <p:cNvPr id="24581" name="Picture 7" descr="f3"/>
          <p:cNvPicPr>
            <a:picLocks noChangeAspect="1" noChangeArrowheads="1"/>
          </p:cNvPicPr>
          <p:nvPr/>
        </p:nvPicPr>
        <p:blipFill>
          <a:blip r:embed="rId3"/>
          <a:srcRect/>
          <a:stretch>
            <a:fillRect/>
          </a:stretch>
        </p:blipFill>
        <p:spPr bwMode="auto">
          <a:xfrm>
            <a:off x="1258888" y="1989138"/>
            <a:ext cx="7097712" cy="3992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25602"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25603" name="3 Imagen"/>
          <p:cNvPicPr>
            <a:picLocks noChangeAspect="1"/>
          </p:cNvPicPr>
          <p:nvPr/>
        </p:nvPicPr>
        <p:blipFill>
          <a:blip r:embed="rId2"/>
          <a:srcRect/>
          <a:stretch>
            <a:fillRect/>
          </a:stretch>
        </p:blipFill>
        <p:spPr bwMode="auto">
          <a:xfrm>
            <a:off x="1588" y="-49213"/>
            <a:ext cx="9140825" cy="6858001"/>
          </a:xfrm>
          <a:prstGeom prst="rect">
            <a:avLst/>
          </a:prstGeom>
          <a:noFill/>
          <a:ln w="9525">
            <a:noFill/>
            <a:miter lim="800000"/>
            <a:headEnd/>
            <a:tailEnd/>
          </a:ln>
        </p:spPr>
      </p:pic>
      <p:sp>
        <p:nvSpPr>
          <p:cNvPr id="25604" name="Rectángulo 1"/>
          <p:cNvSpPr>
            <a:spLocks noChangeArrowheads="1"/>
          </p:cNvSpPr>
          <p:nvPr/>
        </p:nvSpPr>
        <p:spPr bwMode="auto">
          <a:xfrm>
            <a:off x="236538" y="404813"/>
            <a:ext cx="8208962" cy="2216150"/>
          </a:xfrm>
          <a:prstGeom prst="rect">
            <a:avLst/>
          </a:prstGeom>
          <a:noFill/>
          <a:ln w="9525">
            <a:noFill/>
            <a:miter lim="800000"/>
            <a:headEnd/>
            <a:tailEnd/>
          </a:ln>
        </p:spPr>
        <p:txBody>
          <a:bodyPr>
            <a:spAutoFit/>
          </a:bodyPr>
          <a:lstStyle/>
          <a:p>
            <a:pPr algn="ctr">
              <a:lnSpc>
                <a:spcPct val="150000"/>
              </a:lnSpc>
              <a:buClr>
                <a:srgbClr val="000000"/>
              </a:buClr>
              <a:buSzPct val="70000"/>
            </a:pPr>
            <a:r>
              <a:rPr lang="en-US" sz="2200" b="1">
                <a:cs typeface="Arial" charset="0"/>
              </a:rPr>
              <a:t>Presentación del Programa Ingenieros ante el Consejo Federal de Decanos de Ingeniería (CONFEDI)</a:t>
            </a:r>
          </a:p>
          <a:p>
            <a:pPr algn="ctr">
              <a:lnSpc>
                <a:spcPct val="150000"/>
              </a:lnSpc>
              <a:buClr>
                <a:srgbClr val="000000"/>
              </a:buClr>
              <a:buSzPct val="70000"/>
            </a:pPr>
            <a:endParaRPr lang="en-US" sz="1500" b="1">
              <a:cs typeface="Arial" charset="0"/>
            </a:endParaRPr>
          </a:p>
          <a:p>
            <a:pPr algn="ctr">
              <a:lnSpc>
                <a:spcPct val="150000"/>
              </a:lnSpc>
              <a:buClr>
                <a:srgbClr val="000000"/>
              </a:buClr>
              <a:buSzPct val="70000"/>
            </a:pPr>
            <a:r>
              <a:rPr lang="en-US" sz="1500">
                <a:cs typeface="Arial" charset="0"/>
              </a:rPr>
              <a:t>(18 de mayo de 2017 en la sede de la Facultad de Ingeniería de la Universidad Nacional de Entre Ríos –Oro Verde, Entre Ríos)</a:t>
            </a:r>
            <a:endParaRPr lang="es-AR" sz="1500">
              <a:latin typeface="Candara" pitchFamily="34" charset="0"/>
            </a:endParaRPr>
          </a:p>
        </p:txBody>
      </p:sp>
      <p:pic>
        <p:nvPicPr>
          <p:cNvPr id="25605" name="Imagen 4"/>
          <p:cNvPicPr>
            <a:picLocks noChangeAspect="1"/>
          </p:cNvPicPr>
          <p:nvPr/>
        </p:nvPicPr>
        <p:blipFill>
          <a:blip r:embed="rId3"/>
          <a:srcRect/>
          <a:stretch>
            <a:fillRect/>
          </a:stretch>
        </p:blipFill>
        <p:spPr bwMode="auto">
          <a:xfrm>
            <a:off x="0" y="2708275"/>
            <a:ext cx="4383088" cy="3287713"/>
          </a:xfrm>
          <a:prstGeom prst="rect">
            <a:avLst/>
          </a:prstGeom>
          <a:noFill/>
          <a:ln w="9525">
            <a:noFill/>
            <a:miter lim="800000"/>
            <a:headEnd/>
            <a:tailEnd/>
          </a:ln>
        </p:spPr>
      </p:pic>
      <p:pic>
        <p:nvPicPr>
          <p:cNvPr id="25606" name="Imagen 5"/>
          <p:cNvPicPr>
            <a:picLocks noChangeAspect="1"/>
          </p:cNvPicPr>
          <p:nvPr/>
        </p:nvPicPr>
        <p:blipFill>
          <a:blip r:embed="rId4"/>
          <a:srcRect/>
          <a:stretch>
            <a:fillRect/>
          </a:stretch>
        </p:blipFill>
        <p:spPr bwMode="auto">
          <a:xfrm>
            <a:off x="4811713" y="2708275"/>
            <a:ext cx="43688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Título"/>
          <p:cNvSpPr>
            <a:spLocks noGrp="1"/>
          </p:cNvSpPr>
          <p:nvPr>
            <p:ph type="ctrTitle" idx="4294967295"/>
          </p:nvPr>
        </p:nvSpPr>
        <p:spPr>
          <a:xfrm>
            <a:off x="685800" y="1600200"/>
            <a:ext cx="7772400" cy="1779588"/>
          </a:xfrm>
        </p:spPr>
        <p:txBody>
          <a:bodyPr anchor="b"/>
          <a:lstStyle/>
          <a:p>
            <a:endParaRPr lang="es-ES_tradnl" smtClean="0"/>
          </a:p>
        </p:txBody>
      </p:sp>
      <p:sp>
        <p:nvSpPr>
          <p:cNvPr id="26626" name="2 Subtítulo"/>
          <p:cNvSpPr>
            <a:spLocks noGrp="1"/>
          </p:cNvSpPr>
          <p:nvPr>
            <p:ph type="subTitle" idx="4294967295"/>
          </p:nvPr>
        </p:nvSpPr>
        <p:spPr>
          <a:xfrm>
            <a:off x="1371600" y="3556000"/>
            <a:ext cx="6400800" cy="1473200"/>
          </a:xfrm>
        </p:spPr>
        <p:txBody>
          <a:bodyPr/>
          <a:lstStyle/>
          <a:p>
            <a:pPr marL="0" indent="0" algn="ctr">
              <a:buFont typeface="Symbol" pitchFamily="18" charset="2"/>
              <a:buNone/>
            </a:pPr>
            <a:endParaRPr lang="es-ES_tradnl" sz="2000" smtClean="0">
              <a:solidFill>
                <a:srgbClr val="FFFFFF"/>
              </a:solidFill>
            </a:endParaRPr>
          </a:p>
        </p:txBody>
      </p:sp>
      <p:pic>
        <p:nvPicPr>
          <p:cNvPr id="26627" name="3 Imagen"/>
          <p:cNvPicPr>
            <a:picLocks noChangeAspect="1"/>
          </p:cNvPicPr>
          <p:nvPr/>
        </p:nvPicPr>
        <p:blipFill>
          <a:blip r:embed="rId2"/>
          <a:srcRect/>
          <a:stretch>
            <a:fillRect/>
          </a:stretch>
        </p:blipFill>
        <p:spPr bwMode="auto">
          <a:xfrm>
            <a:off x="0" y="0"/>
            <a:ext cx="9248775" cy="6858000"/>
          </a:xfrm>
          <a:prstGeom prst="rect">
            <a:avLst/>
          </a:prstGeom>
          <a:noFill/>
          <a:ln w="9525">
            <a:noFill/>
            <a:miter lim="800000"/>
            <a:headEnd/>
            <a:tailEnd/>
          </a:ln>
        </p:spPr>
      </p:pic>
      <p:sp>
        <p:nvSpPr>
          <p:cNvPr id="26628" name="Rectangle 5"/>
          <p:cNvSpPr>
            <a:spLocks noChangeArrowheads="1"/>
          </p:cNvSpPr>
          <p:nvPr/>
        </p:nvSpPr>
        <p:spPr bwMode="auto">
          <a:xfrm>
            <a:off x="900113" y="1700213"/>
            <a:ext cx="6985000" cy="2282825"/>
          </a:xfrm>
          <a:prstGeom prst="rect">
            <a:avLst/>
          </a:prstGeom>
          <a:noFill/>
          <a:ln w="9525">
            <a:noFill/>
            <a:miter lim="800000"/>
            <a:headEnd/>
            <a:tailEnd/>
          </a:ln>
        </p:spPr>
        <p:txBody>
          <a:bodyPr>
            <a:spAutoFit/>
          </a:bodyPr>
          <a:lstStyle/>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p:txBody>
      </p:sp>
      <p:sp>
        <p:nvSpPr>
          <p:cNvPr id="37894" name="Rectangle 6"/>
          <p:cNvSpPr>
            <a:spLocks noChangeArrowheads="1"/>
          </p:cNvSpPr>
          <p:nvPr/>
        </p:nvSpPr>
        <p:spPr bwMode="auto">
          <a:xfrm>
            <a:off x="611188" y="549275"/>
            <a:ext cx="7993062" cy="3246438"/>
          </a:xfrm>
          <a:prstGeom prst="rect">
            <a:avLst/>
          </a:prstGeom>
          <a:noFill/>
          <a:ln w="9525">
            <a:noFill/>
            <a:miter lim="800000"/>
            <a:headEnd/>
            <a:tailEnd/>
          </a:ln>
          <a:effectLst/>
        </p:spPr>
        <p:txBody>
          <a:bodyPr>
            <a:spAutoFit/>
          </a:bodyPr>
          <a:lstStyle/>
          <a:p>
            <a:pPr algn="ctr">
              <a:defRPr/>
            </a:pPr>
            <a:r>
              <a:rPr lang="es-AR" sz="2300" b="1" dirty="0">
                <a:solidFill>
                  <a:schemeClr val="tx1">
                    <a:lumMod val="75000"/>
                    <a:lumOff val="25000"/>
                  </a:schemeClr>
                </a:solidFill>
                <a:latin typeface="Arial" panose="020B0604020202020204" pitchFamily="34" charset="0"/>
                <a:cs typeface="Arial" panose="020B0604020202020204" pitchFamily="34" charset="0"/>
              </a:rPr>
              <a:t>Las charlas informativas realizadas para la Competencia de ideas proyectos innovadores. </a:t>
            </a:r>
          </a:p>
          <a:p>
            <a:pPr algn="ctr">
              <a:defRPr/>
            </a:pPr>
            <a:r>
              <a:rPr lang="es-AR" sz="2300" b="1" i="1" dirty="0">
                <a:solidFill>
                  <a:schemeClr val="tx1">
                    <a:lumMod val="75000"/>
                    <a:lumOff val="25000"/>
                  </a:schemeClr>
                </a:solidFill>
                <a:latin typeface="Arial" panose="020B0604020202020204" pitchFamily="34" charset="0"/>
                <a:cs typeface="Arial" panose="020B0604020202020204" pitchFamily="34" charset="0"/>
              </a:rPr>
              <a:t>1040 asistentes</a:t>
            </a:r>
            <a:r>
              <a:rPr lang="es-AR" sz="2300" b="1" dirty="0">
                <a:solidFill>
                  <a:schemeClr val="tx1">
                    <a:lumMod val="75000"/>
                    <a:lumOff val="25000"/>
                  </a:schemeClr>
                </a:solidFill>
                <a:latin typeface="Arial" panose="020B0604020202020204" pitchFamily="34" charset="0"/>
                <a:cs typeface="Arial" panose="020B0604020202020204" pitchFamily="34" charset="0"/>
              </a:rPr>
              <a:t>:</a:t>
            </a:r>
          </a:p>
          <a:p>
            <a:pPr algn="ctr">
              <a:defRPr/>
            </a:pPr>
            <a:endParaRPr lang="es-AR" sz="2000" b="1" dirty="0">
              <a:solidFill>
                <a:schemeClr val="tx1">
                  <a:lumMod val="75000"/>
                  <a:lumOff val="25000"/>
                </a:schemeClr>
              </a:solidFill>
              <a:latin typeface="PF BeauSans Pro" pitchFamily="2" charset="0"/>
            </a:endParaRPr>
          </a:p>
          <a:p>
            <a:pPr algn="ctr">
              <a:defRPr/>
            </a:pPr>
            <a:endParaRPr lang="es-AR" sz="2000" b="1" dirty="0">
              <a:solidFill>
                <a:schemeClr val="tx1">
                  <a:lumMod val="75000"/>
                  <a:lumOff val="25000"/>
                </a:schemeClr>
              </a:solidFill>
              <a:latin typeface="PF BeauSans Pro" pitchFamily="2" charset="0"/>
            </a:endParaRPr>
          </a:p>
          <a:p>
            <a:pPr algn="ctr">
              <a:defRPr/>
            </a:pPr>
            <a:endParaRPr lang="es-AR" sz="2000" b="1" dirty="0">
              <a:solidFill>
                <a:schemeClr val="tx1">
                  <a:lumMod val="75000"/>
                  <a:lumOff val="25000"/>
                </a:schemeClr>
              </a:solidFill>
              <a:latin typeface="PF BeauSans Pro" pitchFamily="2" charset="0"/>
            </a:endParaRPr>
          </a:p>
          <a:p>
            <a:pPr>
              <a:defRPr/>
            </a:pPr>
            <a:endParaRPr lang="es-AR" sz="2000" dirty="0">
              <a:solidFill>
                <a:schemeClr val="tx1">
                  <a:lumMod val="75000"/>
                  <a:lumOff val="25000"/>
                </a:schemeClr>
              </a:solidFill>
              <a:latin typeface="PF BeauSans Pro" pitchFamily="2" charset="0"/>
            </a:endParaRPr>
          </a:p>
          <a:p>
            <a:pPr>
              <a:buFontTx/>
              <a:buChar char="•"/>
              <a:defRPr/>
            </a:pPr>
            <a:endParaRPr lang="es-AR" sz="2000" dirty="0">
              <a:solidFill>
                <a:schemeClr val="tx1">
                  <a:lumMod val="75000"/>
                  <a:lumOff val="25000"/>
                </a:schemeClr>
              </a:solidFill>
              <a:latin typeface="PF BeauSans Pro" pitchFamily="2" charset="0"/>
            </a:endParaRPr>
          </a:p>
          <a:p>
            <a:pPr>
              <a:defRPr/>
            </a:pPr>
            <a:endParaRPr lang="es-AR" sz="2000" dirty="0">
              <a:solidFill>
                <a:schemeClr val="tx1">
                  <a:lumMod val="75000"/>
                  <a:lumOff val="25000"/>
                </a:schemeClr>
              </a:solidFill>
              <a:latin typeface="PF BeauSans Pro" pitchFamily="2" charset="0"/>
            </a:endParaRPr>
          </a:p>
          <a:p>
            <a:pPr>
              <a:defRPr/>
            </a:pPr>
            <a:endParaRPr lang="es-AR" sz="1600" dirty="0"/>
          </a:p>
        </p:txBody>
      </p:sp>
      <p:pic>
        <p:nvPicPr>
          <p:cNvPr id="26630" name="Picture 2" descr="C:\Users\MAITE\AppData\Local\Temp\Rar$DIa0.971\Ulises (1).JPG"/>
          <p:cNvPicPr>
            <a:picLocks noChangeAspect="1" noChangeArrowheads="1"/>
          </p:cNvPicPr>
          <p:nvPr/>
        </p:nvPicPr>
        <p:blipFill>
          <a:blip r:embed="rId3"/>
          <a:srcRect/>
          <a:stretch>
            <a:fillRect/>
          </a:stretch>
        </p:blipFill>
        <p:spPr bwMode="auto">
          <a:xfrm>
            <a:off x="971550" y="1673225"/>
            <a:ext cx="7581900" cy="426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Título"/>
          <p:cNvSpPr>
            <a:spLocks noGrp="1"/>
          </p:cNvSpPr>
          <p:nvPr>
            <p:ph type="ctrTitle" idx="4294967295"/>
          </p:nvPr>
        </p:nvSpPr>
        <p:spPr>
          <a:xfrm>
            <a:off x="685800" y="1600200"/>
            <a:ext cx="7772400" cy="1779588"/>
          </a:xfrm>
        </p:spPr>
        <p:txBody>
          <a:bodyPr anchor="b"/>
          <a:lstStyle/>
          <a:p>
            <a:endParaRPr lang="es-ES_tradnl" smtClean="0"/>
          </a:p>
        </p:txBody>
      </p:sp>
      <p:sp>
        <p:nvSpPr>
          <p:cNvPr id="27650" name="2 Subtítulo"/>
          <p:cNvSpPr>
            <a:spLocks noGrp="1"/>
          </p:cNvSpPr>
          <p:nvPr>
            <p:ph type="subTitle" idx="4294967295"/>
          </p:nvPr>
        </p:nvSpPr>
        <p:spPr>
          <a:xfrm>
            <a:off x="1371600" y="3556000"/>
            <a:ext cx="6400800" cy="1473200"/>
          </a:xfrm>
        </p:spPr>
        <p:txBody>
          <a:bodyPr/>
          <a:lstStyle/>
          <a:p>
            <a:pPr marL="0" indent="0" algn="ctr">
              <a:buFont typeface="Symbol" pitchFamily="18" charset="2"/>
              <a:buNone/>
            </a:pPr>
            <a:endParaRPr lang="es-ES_tradnl" sz="2000" smtClean="0">
              <a:solidFill>
                <a:srgbClr val="FFFFFF"/>
              </a:solidFill>
            </a:endParaRPr>
          </a:p>
        </p:txBody>
      </p:sp>
      <p:pic>
        <p:nvPicPr>
          <p:cNvPr id="27651" name="3 Imagen"/>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27652" name="Rectangle 5"/>
          <p:cNvSpPr>
            <a:spLocks noChangeArrowheads="1"/>
          </p:cNvSpPr>
          <p:nvPr/>
        </p:nvSpPr>
        <p:spPr bwMode="auto">
          <a:xfrm>
            <a:off x="900113" y="333375"/>
            <a:ext cx="7127875" cy="2600325"/>
          </a:xfrm>
          <a:prstGeom prst="rect">
            <a:avLst/>
          </a:prstGeom>
          <a:noFill/>
          <a:ln w="9525">
            <a:noFill/>
            <a:miter lim="800000"/>
            <a:headEnd/>
            <a:tailEnd/>
          </a:ln>
        </p:spPr>
        <p:txBody>
          <a:bodyPr>
            <a:spAutoFit/>
          </a:bodyPr>
          <a:lstStyle/>
          <a:p>
            <a:pPr algn="ctr"/>
            <a:endParaRPr lang="es-AR" sz="2000"/>
          </a:p>
          <a:p>
            <a:endParaRPr lang="es-AR" sz="2000"/>
          </a:p>
          <a:p>
            <a:r>
              <a:rPr lang="es-ES_tradnl" altLang="es-ES" sz="2400" b="1"/>
              <a:t> </a:t>
            </a:r>
            <a:endParaRPr lang="es-ES_tradnl" altLang="es-ES" sz="2400" b="1" u="sng"/>
          </a:p>
          <a:p>
            <a:pPr>
              <a:lnSpc>
                <a:spcPct val="150000"/>
              </a:lnSpc>
            </a:pPr>
            <a:r>
              <a:rPr lang="es-ES_tradnl" altLang="es-ES" b="1" u="sng"/>
              <a:t/>
            </a:r>
            <a:br>
              <a:rPr lang="es-ES_tradnl" altLang="es-ES" b="1" u="sng"/>
            </a:br>
            <a:r>
              <a:rPr lang="es-ES_tradnl" altLang="es-ES"/>
              <a:t/>
            </a:r>
            <a:br>
              <a:rPr lang="es-ES_tradnl" altLang="es-ES"/>
            </a:br>
            <a:endParaRPr lang="es-ES" altLang="es-ES">
              <a:solidFill>
                <a:srgbClr val="000000"/>
              </a:solidFill>
            </a:endParaRPr>
          </a:p>
          <a:p>
            <a:endParaRPr lang="es-ES" altLang="es-ES">
              <a:solidFill>
                <a:srgbClr val="000000"/>
              </a:solidFill>
            </a:endParaRPr>
          </a:p>
        </p:txBody>
      </p:sp>
      <p:pic>
        <p:nvPicPr>
          <p:cNvPr id="27653" name="Imagen 1"/>
          <p:cNvPicPr>
            <a:picLocks noChangeAspect="1"/>
          </p:cNvPicPr>
          <p:nvPr/>
        </p:nvPicPr>
        <p:blipFill>
          <a:blip r:embed="rId3"/>
          <a:srcRect/>
          <a:stretch>
            <a:fillRect/>
          </a:stretch>
        </p:blipFill>
        <p:spPr bwMode="auto">
          <a:xfrm>
            <a:off x="1588" y="2276475"/>
            <a:ext cx="3605212" cy="2703513"/>
          </a:xfrm>
          <a:prstGeom prst="rect">
            <a:avLst/>
          </a:prstGeom>
          <a:noFill/>
          <a:ln w="9525">
            <a:noFill/>
            <a:miter lim="800000"/>
            <a:headEnd/>
            <a:tailEnd/>
          </a:ln>
        </p:spPr>
      </p:pic>
      <p:pic>
        <p:nvPicPr>
          <p:cNvPr id="27654" name="Imagen 2"/>
          <p:cNvPicPr>
            <a:picLocks noChangeAspect="1"/>
          </p:cNvPicPr>
          <p:nvPr/>
        </p:nvPicPr>
        <p:blipFill>
          <a:blip r:embed="rId4"/>
          <a:srcRect/>
          <a:stretch>
            <a:fillRect/>
          </a:stretch>
        </p:blipFill>
        <p:spPr bwMode="auto">
          <a:xfrm>
            <a:off x="5508625" y="2276475"/>
            <a:ext cx="3605213" cy="2703513"/>
          </a:xfrm>
          <a:prstGeom prst="rect">
            <a:avLst/>
          </a:prstGeom>
          <a:noFill/>
          <a:ln w="9525">
            <a:noFill/>
            <a:miter lim="800000"/>
            <a:headEnd/>
            <a:tailEnd/>
          </a:ln>
        </p:spPr>
      </p:pic>
      <p:pic>
        <p:nvPicPr>
          <p:cNvPr id="27655" name="Imagen 3"/>
          <p:cNvPicPr>
            <a:picLocks noChangeAspect="1"/>
          </p:cNvPicPr>
          <p:nvPr/>
        </p:nvPicPr>
        <p:blipFill>
          <a:blip r:embed="rId5"/>
          <a:srcRect l="22729"/>
          <a:stretch>
            <a:fillRect/>
          </a:stretch>
        </p:blipFill>
        <p:spPr bwMode="auto">
          <a:xfrm>
            <a:off x="3068638" y="2271713"/>
            <a:ext cx="2790825" cy="270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Título"/>
          <p:cNvSpPr>
            <a:spLocks noGrp="1"/>
          </p:cNvSpPr>
          <p:nvPr>
            <p:ph type="ctrTitle"/>
          </p:nvPr>
        </p:nvSpPr>
        <p:spPr>
          <a:xfrm>
            <a:off x="685800" y="1600200"/>
            <a:ext cx="7772400" cy="1779588"/>
          </a:xfrm>
        </p:spPr>
        <p:txBody>
          <a:bodyPr/>
          <a:lstStyle/>
          <a:p>
            <a:endParaRPr lang="es-ES_tradnl" smtClean="0"/>
          </a:p>
        </p:txBody>
      </p:sp>
      <p:sp>
        <p:nvSpPr>
          <p:cNvPr id="28674" name="2 Subtítulo"/>
          <p:cNvSpPr>
            <a:spLocks noGrp="1"/>
          </p:cNvSpPr>
          <p:nvPr>
            <p:ph type="subTitle" idx="1"/>
          </p:nvPr>
        </p:nvSpPr>
        <p:spPr>
          <a:xfrm>
            <a:off x="1371600" y="3556000"/>
            <a:ext cx="6400800" cy="1473200"/>
          </a:xfrm>
        </p:spPr>
        <p:txBody>
          <a:bodyPr/>
          <a:lstStyle/>
          <a:p>
            <a:endParaRPr lang="es-ES_tradnl" smtClean="0"/>
          </a:p>
        </p:txBody>
      </p:sp>
      <p:pic>
        <p:nvPicPr>
          <p:cNvPr id="28675" name="3 Imagen"/>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23556" name="Shape 174"/>
          <p:cNvSpPr txBox="1">
            <a:spLocks/>
          </p:cNvSpPr>
          <p:nvPr/>
        </p:nvSpPr>
        <p:spPr bwMode="auto">
          <a:xfrm>
            <a:off x="423863" y="260350"/>
            <a:ext cx="8137525" cy="5580063"/>
          </a:xfrm>
          <a:prstGeom prst="rect">
            <a:avLst/>
          </a:prstGeom>
          <a:noFill/>
          <a:ln w="9525">
            <a:noFill/>
            <a:miter lim="800000"/>
            <a:headEnd/>
            <a:tailEnd/>
          </a:ln>
        </p:spPr>
        <p:txBody>
          <a:bodyPr lIns="217725" tIns="108850" rIns="217725" bIns="108850"/>
          <a:lstStyle/>
          <a:p>
            <a:pPr algn="ctr">
              <a:defRPr/>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8677" name="Picture 2" descr="C:\Users\MAITE\AppData\Local\Temp\Rar$DIa0.855\FIQ 1.JPG"/>
          <p:cNvPicPr>
            <a:picLocks noChangeAspect="1" noChangeArrowheads="1"/>
          </p:cNvPicPr>
          <p:nvPr/>
        </p:nvPicPr>
        <p:blipFill>
          <a:blip r:embed="rId3"/>
          <a:srcRect/>
          <a:stretch>
            <a:fillRect/>
          </a:stretch>
        </p:blipFill>
        <p:spPr bwMode="auto">
          <a:xfrm>
            <a:off x="862013" y="1628775"/>
            <a:ext cx="7259637" cy="4084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Título"/>
          <p:cNvSpPr>
            <a:spLocks noGrp="1"/>
          </p:cNvSpPr>
          <p:nvPr>
            <p:ph type="ctrTitle"/>
          </p:nvPr>
        </p:nvSpPr>
        <p:spPr>
          <a:xfrm>
            <a:off x="685800" y="1600200"/>
            <a:ext cx="7772400" cy="1779588"/>
          </a:xfrm>
        </p:spPr>
        <p:txBody>
          <a:bodyPr/>
          <a:lstStyle/>
          <a:p>
            <a:endParaRPr lang="es-ES_tradnl" smtClean="0"/>
          </a:p>
        </p:txBody>
      </p:sp>
      <p:sp>
        <p:nvSpPr>
          <p:cNvPr id="29698" name="2 Subtítulo"/>
          <p:cNvSpPr>
            <a:spLocks noGrp="1"/>
          </p:cNvSpPr>
          <p:nvPr>
            <p:ph type="subTitle" idx="1"/>
          </p:nvPr>
        </p:nvSpPr>
        <p:spPr>
          <a:xfrm>
            <a:off x="1371600" y="3556000"/>
            <a:ext cx="6400800" cy="1473200"/>
          </a:xfrm>
        </p:spPr>
        <p:txBody>
          <a:bodyPr/>
          <a:lstStyle/>
          <a:p>
            <a:endParaRPr lang="es-ES_tradnl" smtClean="0"/>
          </a:p>
        </p:txBody>
      </p:sp>
      <p:pic>
        <p:nvPicPr>
          <p:cNvPr id="29699" name="3 Imagen"/>
          <p:cNvPicPr>
            <a:picLocks noChangeAspect="1"/>
          </p:cNvPicPr>
          <p:nvPr/>
        </p:nvPicPr>
        <p:blipFill>
          <a:blip r:embed="rId2"/>
          <a:srcRect/>
          <a:stretch>
            <a:fillRect/>
          </a:stretch>
        </p:blipFill>
        <p:spPr bwMode="auto">
          <a:xfrm>
            <a:off x="0" y="0"/>
            <a:ext cx="9140825" cy="6858000"/>
          </a:xfrm>
          <a:prstGeom prst="rect">
            <a:avLst/>
          </a:prstGeom>
          <a:noFill/>
          <a:ln w="9525">
            <a:noFill/>
            <a:miter lim="800000"/>
            <a:headEnd/>
            <a:tailEnd/>
          </a:ln>
        </p:spPr>
      </p:pic>
      <p:sp>
        <p:nvSpPr>
          <p:cNvPr id="2" name="Rectángulo 1"/>
          <p:cNvSpPr/>
          <p:nvPr/>
        </p:nvSpPr>
        <p:spPr>
          <a:xfrm>
            <a:off x="236538" y="404813"/>
            <a:ext cx="8208962" cy="604837"/>
          </a:xfrm>
          <a:prstGeom prst="rect">
            <a:avLst/>
          </a:prstGeom>
        </p:spPr>
        <p:txBody>
          <a:bodyPr>
            <a:spAutoFit/>
          </a:bodyPr>
          <a:lstStyle/>
          <a:p>
            <a:pPr algn="ctr" fontAlgn="auto">
              <a:lnSpc>
                <a:spcPct val="150000"/>
              </a:lnSpc>
              <a:spcBef>
                <a:spcPts val="0"/>
              </a:spcBef>
              <a:spcAft>
                <a:spcPts val="0"/>
              </a:spcAft>
              <a:buClr>
                <a:srgbClr val="000000"/>
              </a:buClr>
              <a:buSzPct val="70000"/>
              <a:defRPr/>
            </a:pPr>
            <a:r>
              <a:rPr lang="en-US" sz="2500" b="1" dirty="0">
                <a:solidFill>
                  <a:schemeClr val="tx1">
                    <a:lumMod val="75000"/>
                    <a:lumOff val="25000"/>
                  </a:schemeClr>
                </a:solidFill>
                <a:latin typeface="PF BeauSans Pro" pitchFamily="2" charset="0"/>
                <a:cs typeface="Arial" panose="020B0604020202020204" pitchFamily="34" charset="0"/>
              </a:rPr>
              <a:t>PREMIO CIPPEC</a:t>
            </a:r>
            <a:endParaRPr lang="es-AR" sz="2500" dirty="0">
              <a:solidFill>
                <a:schemeClr val="tx1">
                  <a:lumMod val="75000"/>
                  <a:lumOff val="25000"/>
                </a:schemeClr>
              </a:solidFill>
              <a:latin typeface="PF BeauSans Pro" pitchFamily="2" charset="0"/>
            </a:endParaRPr>
          </a:p>
        </p:txBody>
      </p:sp>
      <p:sp>
        <p:nvSpPr>
          <p:cNvPr id="3" name="Rectángulo 2"/>
          <p:cNvSpPr/>
          <p:nvPr/>
        </p:nvSpPr>
        <p:spPr>
          <a:xfrm>
            <a:off x="523875" y="1655763"/>
            <a:ext cx="7632700" cy="3708400"/>
          </a:xfrm>
          <a:prstGeom prst="rect">
            <a:avLst/>
          </a:prstGeom>
        </p:spPr>
        <p:txBody>
          <a:bodyPr>
            <a:spAutoFit/>
          </a:bodyPr>
          <a:lstStyle/>
          <a:p>
            <a:pPr>
              <a:spcBef>
                <a:spcPts val="600"/>
              </a:spcBef>
              <a:spcAft>
                <a:spcPts val="600"/>
              </a:spcAft>
              <a:defRPr/>
            </a:pPr>
            <a:r>
              <a:rPr lang="es-AR" sz="2400" dirty="0">
                <a:solidFill>
                  <a:schemeClr val="tx1">
                    <a:lumMod val="75000"/>
                    <a:lumOff val="25000"/>
                  </a:schemeClr>
                </a:solidFill>
                <a:latin typeface="PF BeauSans Pro" pitchFamily="2" charset="0"/>
                <a:cs typeface="Arial" panose="020B0604020202020204" pitchFamily="34" charset="0"/>
              </a:rPr>
              <a:t>El gobierno de la provincia obtuvo el premio a la </a:t>
            </a:r>
            <a:r>
              <a:rPr lang="es-AR" sz="2400" b="1" dirty="0">
                <a:solidFill>
                  <a:schemeClr val="tx1">
                    <a:lumMod val="75000"/>
                    <a:lumOff val="25000"/>
                  </a:schemeClr>
                </a:solidFill>
                <a:latin typeface="PF BeauSans Pro" pitchFamily="2" charset="0"/>
                <a:cs typeface="Arial" panose="020B0604020202020204" pitchFamily="34" charset="0"/>
              </a:rPr>
              <a:t>Innovación en Gestión Pública</a:t>
            </a:r>
            <a:r>
              <a:rPr lang="es-AR" sz="2400" dirty="0">
                <a:solidFill>
                  <a:schemeClr val="tx1">
                    <a:lumMod val="75000"/>
                    <a:lumOff val="25000"/>
                  </a:schemeClr>
                </a:solidFill>
                <a:latin typeface="PF BeauSans Pro" pitchFamily="2" charset="0"/>
                <a:cs typeface="Arial" panose="020B0604020202020204" pitchFamily="34" charset="0"/>
              </a:rPr>
              <a:t> del Centro de Implementación de Políticas Públicas para la Equidad y el Crecimiento (</a:t>
            </a:r>
            <a:r>
              <a:rPr lang="es-AR" sz="2400" b="1" dirty="0" err="1">
                <a:solidFill>
                  <a:schemeClr val="tx1">
                    <a:lumMod val="75000"/>
                    <a:lumOff val="25000"/>
                  </a:schemeClr>
                </a:solidFill>
                <a:latin typeface="PF BeauSans Pro" pitchFamily="2" charset="0"/>
                <a:cs typeface="Arial" panose="020B0604020202020204" pitchFamily="34" charset="0"/>
              </a:rPr>
              <a:t>Cippec</a:t>
            </a:r>
            <a:r>
              <a:rPr lang="es-AR" sz="2400" dirty="0">
                <a:solidFill>
                  <a:schemeClr val="tx1">
                    <a:lumMod val="75000"/>
                    <a:lumOff val="25000"/>
                  </a:schemeClr>
                </a:solidFill>
                <a:latin typeface="PF BeauSans Pro" pitchFamily="2" charset="0"/>
                <a:cs typeface="Arial" panose="020B0604020202020204" pitchFamily="34" charset="0"/>
              </a:rPr>
              <a:t>), por su iniciativa </a:t>
            </a:r>
            <a:r>
              <a:rPr lang="es-AR" sz="2400" b="1" dirty="0">
                <a:solidFill>
                  <a:schemeClr val="tx1">
                    <a:lumMod val="75000"/>
                    <a:lumOff val="25000"/>
                  </a:schemeClr>
                </a:solidFill>
                <a:latin typeface="PF BeauSans Pro" pitchFamily="2" charset="0"/>
                <a:cs typeface="Arial" panose="020B0604020202020204" pitchFamily="34" charset="0"/>
              </a:rPr>
              <a:t>Programa Ingenieros</a:t>
            </a:r>
            <a:r>
              <a:rPr lang="es-AR" sz="2400" dirty="0">
                <a:solidFill>
                  <a:schemeClr val="tx1">
                    <a:lumMod val="75000"/>
                    <a:lumOff val="25000"/>
                  </a:schemeClr>
                </a:solidFill>
                <a:latin typeface="PF BeauSans Pro" pitchFamily="2" charset="0"/>
                <a:cs typeface="Arial" panose="020B0604020202020204" pitchFamily="34" charset="0"/>
              </a:rPr>
              <a:t>.</a:t>
            </a:r>
          </a:p>
          <a:p>
            <a:pPr>
              <a:spcBef>
                <a:spcPts val="600"/>
              </a:spcBef>
              <a:spcAft>
                <a:spcPts val="600"/>
              </a:spcAft>
              <a:defRPr/>
            </a:pPr>
            <a:r>
              <a:rPr lang="es-AR" sz="2400" dirty="0">
                <a:solidFill>
                  <a:schemeClr val="tx1">
                    <a:lumMod val="75000"/>
                    <a:lumOff val="25000"/>
                  </a:schemeClr>
                </a:solidFill>
                <a:latin typeface="PF BeauSans Pro" pitchFamily="2" charset="0"/>
                <a:cs typeface="Arial" panose="020B0604020202020204" pitchFamily="34" charset="0"/>
              </a:rPr>
              <a:t>Se trata de la 3° edición del Premio que distingue a organismos de diferentes niveles de gobierno y a empresas estatales por implementar en 2016 las mejores innovaciones en gestión pública.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Título"/>
          <p:cNvSpPr>
            <a:spLocks noGrp="1"/>
          </p:cNvSpPr>
          <p:nvPr>
            <p:ph type="ctrTitle"/>
          </p:nvPr>
        </p:nvSpPr>
        <p:spPr>
          <a:xfrm>
            <a:off x="685800" y="1600200"/>
            <a:ext cx="7772400" cy="1779588"/>
          </a:xfrm>
        </p:spPr>
        <p:txBody>
          <a:bodyPr/>
          <a:lstStyle/>
          <a:p>
            <a:endParaRPr lang="es-ES_tradnl" smtClean="0"/>
          </a:p>
        </p:txBody>
      </p:sp>
      <p:sp>
        <p:nvSpPr>
          <p:cNvPr id="30722" name="2 Subtítulo"/>
          <p:cNvSpPr>
            <a:spLocks noGrp="1"/>
          </p:cNvSpPr>
          <p:nvPr>
            <p:ph type="subTitle" idx="1"/>
          </p:nvPr>
        </p:nvSpPr>
        <p:spPr>
          <a:xfrm>
            <a:off x="1371600" y="3556000"/>
            <a:ext cx="6400800" cy="1473200"/>
          </a:xfrm>
        </p:spPr>
        <p:txBody>
          <a:bodyPr/>
          <a:lstStyle/>
          <a:p>
            <a:endParaRPr lang="es-ES_tradnl" smtClean="0"/>
          </a:p>
        </p:txBody>
      </p:sp>
      <p:pic>
        <p:nvPicPr>
          <p:cNvPr id="30723" name="3 Imagen"/>
          <p:cNvPicPr>
            <a:picLocks noChangeAspect="1"/>
          </p:cNvPicPr>
          <p:nvPr/>
        </p:nvPicPr>
        <p:blipFill>
          <a:blip r:embed="rId2"/>
          <a:srcRect/>
          <a:stretch>
            <a:fillRect/>
          </a:stretch>
        </p:blipFill>
        <p:spPr bwMode="auto">
          <a:xfrm>
            <a:off x="1588" y="-49213"/>
            <a:ext cx="9140825" cy="6858001"/>
          </a:xfrm>
          <a:prstGeom prst="rect">
            <a:avLst/>
          </a:prstGeom>
          <a:noFill/>
          <a:ln w="9525">
            <a:noFill/>
            <a:miter lim="800000"/>
            <a:headEnd/>
            <a:tailEnd/>
          </a:ln>
        </p:spPr>
      </p:pic>
      <p:sp>
        <p:nvSpPr>
          <p:cNvPr id="30724" name="Rectángulo 1"/>
          <p:cNvSpPr>
            <a:spLocks noChangeArrowheads="1"/>
          </p:cNvSpPr>
          <p:nvPr/>
        </p:nvSpPr>
        <p:spPr bwMode="auto">
          <a:xfrm>
            <a:off x="236538" y="404813"/>
            <a:ext cx="8208962" cy="606425"/>
          </a:xfrm>
          <a:prstGeom prst="rect">
            <a:avLst/>
          </a:prstGeom>
          <a:noFill/>
          <a:ln w="9525">
            <a:noFill/>
            <a:miter lim="800000"/>
            <a:headEnd/>
            <a:tailEnd/>
          </a:ln>
        </p:spPr>
        <p:txBody>
          <a:bodyPr>
            <a:spAutoFit/>
          </a:bodyPr>
          <a:lstStyle/>
          <a:p>
            <a:pPr algn="ctr">
              <a:lnSpc>
                <a:spcPct val="150000"/>
              </a:lnSpc>
              <a:buClr>
                <a:srgbClr val="000000"/>
              </a:buClr>
              <a:buSzPct val="70000"/>
            </a:pPr>
            <a:r>
              <a:rPr lang="en-US" sz="2500" b="1">
                <a:cs typeface="Arial" charset="0"/>
              </a:rPr>
              <a:t>PREMIO CIPPEC</a:t>
            </a:r>
            <a:endParaRPr lang="es-AR" sz="2500"/>
          </a:p>
        </p:txBody>
      </p:sp>
      <p:pic>
        <p:nvPicPr>
          <p:cNvPr id="30725" name="Picture 2" descr="C:\Users\MAITE\AppData\Local\Temp\f3-1.jpg"/>
          <p:cNvPicPr>
            <a:picLocks noChangeAspect="1" noChangeArrowheads="1"/>
          </p:cNvPicPr>
          <p:nvPr/>
        </p:nvPicPr>
        <p:blipFill>
          <a:blip r:embed="rId3"/>
          <a:srcRect/>
          <a:stretch>
            <a:fillRect/>
          </a:stretch>
        </p:blipFill>
        <p:spPr bwMode="auto">
          <a:xfrm>
            <a:off x="381000" y="1441450"/>
            <a:ext cx="8064500" cy="4535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31746"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31747" name="3 Imagen"/>
          <p:cNvPicPr>
            <a:picLocks noChangeAspect="1"/>
          </p:cNvPicPr>
          <p:nvPr/>
        </p:nvPicPr>
        <p:blipFill>
          <a:blip r:embed="rId2"/>
          <a:srcRect/>
          <a:stretch>
            <a:fillRect/>
          </a:stretch>
        </p:blipFill>
        <p:spPr bwMode="auto">
          <a:xfrm>
            <a:off x="-25400" y="0"/>
            <a:ext cx="9140825" cy="6858000"/>
          </a:xfrm>
          <a:prstGeom prst="rect">
            <a:avLst/>
          </a:prstGeom>
          <a:noFill/>
          <a:ln w="9525">
            <a:noFill/>
            <a:miter lim="800000"/>
            <a:headEnd/>
            <a:tailEnd/>
          </a:ln>
        </p:spPr>
      </p:pic>
      <p:sp>
        <p:nvSpPr>
          <p:cNvPr id="31748" name="Rectangle 5"/>
          <p:cNvSpPr>
            <a:spLocks noChangeArrowheads="1"/>
          </p:cNvSpPr>
          <p:nvPr/>
        </p:nvSpPr>
        <p:spPr bwMode="auto">
          <a:xfrm>
            <a:off x="900113" y="1700213"/>
            <a:ext cx="6985000" cy="2282825"/>
          </a:xfrm>
          <a:prstGeom prst="rect">
            <a:avLst/>
          </a:prstGeom>
          <a:noFill/>
          <a:ln w="9525">
            <a:noFill/>
            <a:miter lim="800000"/>
            <a:headEnd/>
            <a:tailEnd/>
          </a:ln>
        </p:spPr>
        <p:txBody>
          <a:bodyPr>
            <a:spAutoFit/>
          </a:bodyPr>
          <a:lstStyle/>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p:txBody>
      </p:sp>
      <p:sp>
        <p:nvSpPr>
          <p:cNvPr id="31749" name="Rectangle 6"/>
          <p:cNvSpPr>
            <a:spLocks noChangeArrowheads="1"/>
          </p:cNvSpPr>
          <p:nvPr/>
        </p:nvSpPr>
        <p:spPr bwMode="auto">
          <a:xfrm>
            <a:off x="633413" y="981075"/>
            <a:ext cx="7848600" cy="4822825"/>
          </a:xfrm>
          <a:prstGeom prst="rect">
            <a:avLst/>
          </a:prstGeom>
          <a:noFill/>
          <a:ln w="9525">
            <a:noFill/>
            <a:miter lim="800000"/>
            <a:headEnd/>
            <a:tailEnd/>
          </a:ln>
        </p:spPr>
        <p:txBody>
          <a:bodyPr>
            <a:spAutoFit/>
          </a:bodyPr>
          <a:lstStyle/>
          <a:p>
            <a:pPr algn="ctr"/>
            <a:endParaRPr lang="es-AR" b="1"/>
          </a:p>
          <a:p>
            <a:pPr algn="ctr">
              <a:lnSpc>
                <a:spcPct val="200000"/>
              </a:lnSpc>
            </a:pPr>
            <a:r>
              <a:rPr lang="es-ES" sz="2200" b="1">
                <a:solidFill>
                  <a:srgbClr val="404040"/>
                </a:solidFill>
                <a:latin typeface="PF BeauSans Pro"/>
              </a:rPr>
              <a:t>Líneas de acción:</a:t>
            </a:r>
            <a:r>
              <a:rPr lang="es-ES" sz="2200">
                <a:solidFill>
                  <a:srgbClr val="404040"/>
                </a:solidFill>
                <a:latin typeface="PF BeauSans Pro"/>
              </a:rPr>
              <a:t> </a:t>
            </a:r>
          </a:p>
          <a:p>
            <a:pPr>
              <a:lnSpc>
                <a:spcPct val="200000"/>
              </a:lnSpc>
            </a:pPr>
            <a:r>
              <a:rPr lang="es-AR" sz="2100">
                <a:latin typeface="PF BeauSans Pro"/>
              </a:rPr>
              <a:t>Etapa 1: </a:t>
            </a:r>
            <a:r>
              <a:rPr lang="es-AR" sz="2100" b="1">
                <a:latin typeface="PF BeauSans Pro"/>
              </a:rPr>
              <a:t>“Competencia de Ideas - Proyectos Innovadores”</a:t>
            </a:r>
          </a:p>
          <a:p>
            <a:pPr>
              <a:lnSpc>
                <a:spcPct val="200000"/>
              </a:lnSpc>
            </a:pPr>
            <a:endParaRPr lang="es-AR" sz="2100">
              <a:latin typeface="PF BeauSans Pro"/>
            </a:endParaRPr>
          </a:p>
          <a:p>
            <a:pPr>
              <a:lnSpc>
                <a:spcPct val="200000"/>
              </a:lnSpc>
            </a:pPr>
            <a:r>
              <a:rPr lang="es-AR" sz="2100">
                <a:latin typeface="PF BeauSans Pro"/>
              </a:rPr>
              <a:t>Etapa 2: </a:t>
            </a:r>
            <a:r>
              <a:rPr lang="es-AR" sz="2100" b="1">
                <a:latin typeface="PF BeauSans Pro"/>
              </a:rPr>
              <a:t>Concurso “Prototipos para la Innovación”</a:t>
            </a:r>
          </a:p>
          <a:p>
            <a:pPr>
              <a:lnSpc>
                <a:spcPct val="200000"/>
              </a:lnSpc>
            </a:pPr>
            <a:endParaRPr lang="es-AR" sz="2100">
              <a:latin typeface="PF BeauSans Pro"/>
            </a:endParaRPr>
          </a:p>
          <a:p>
            <a:pPr>
              <a:lnSpc>
                <a:spcPct val="200000"/>
              </a:lnSpc>
            </a:pPr>
            <a:r>
              <a:rPr lang="es-AR" sz="2100">
                <a:latin typeface="PF BeauSans Pro"/>
              </a:rPr>
              <a:t>Etapa 3</a:t>
            </a:r>
            <a:r>
              <a:rPr lang="es-AR" sz="2100">
                <a:solidFill>
                  <a:srgbClr val="FF0000"/>
                </a:solidFill>
                <a:latin typeface="PF BeauSans Pro"/>
              </a:rPr>
              <a:t>: </a:t>
            </a:r>
            <a:r>
              <a:rPr lang="es-AR" sz="2100" b="1">
                <a:solidFill>
                  <a:srgbClr val="404040"/>
                </a:solidFill>
                <a:latin typeface="PF BeauSans Pro"/>
              </a:rPr>
              <a:t>Gestión del Talento: Concurso Talento Santafesino</a:t>
            </a:r>
            <a:endParaRPr lang="es-AR" sz="2100">
              <a:solidFill>
                <a:srgbClr val="404040"/>
              </a:solidFill>
              <a:latin typeface="PF BeauSans Pro"/>
            </a:endParaRPr>
          </a:p>
          <a:p>
            <a:endParaRPr lang="es-AR" sz="2200">
              <a:solidFill>
                <a:srgbClr val="404040"/>
              </a:solidFill>
              <a:latin typeface="PF BeauSans Pro"/>
            </a:endParaRPr>
          </a:p>
          <a:p>
            <a:endParaRPr lang="es-AR" sz="16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14338"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14339" name="3 Imagen"/>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14340" name="Rectangle 6"/>
          <p:cNvSpPr>
            <a:spLocks noChangeArrowheads="1"/>
          </p:cNvSpPr>
          <p:nvPr/>
        </p:nvSpPr>
        <p:spPr bwMode="auto">
          <a:xfrm>
            <a:off x="900113" y="1341438"/>
            <a:ext cx="6985000" cy="3590925"/>
          </a:xfrm>
          <a:prstGeom prst="rect">
            <a:avLst/>
          </a:prstGeom>
          <a:noFill/>
          <a:ln w="9525">
            <a:noFill/>
            <a:miter lim="800000"/>
            <a:headEnd/>
            <a:tailEnd/>
          </a:ln>
        </p:spPr>
        <p:txBody>
          <a:bodyPr>
            <a:spAutoFit/>
          </a:bodyPr>
          <a:lstStyle/>
          <a:p>
            <a:pPr algn="ctr"/>
            <a:r>
              <a:rPr lang="es-ES" altLang="es-ES" sz="2000" b="1">
                <a:solidFill>
                  <a:srgbClr val="595959"/>
                </a:solidFill>
                <a:latin typeface="PF BeauSans Pro"/>
              </a:rPr>
              <a:t>XV Congreso Internacional en Innovación Tecnológica Informática 2017</a:t>
            </a:r>
          </a:p>
          <a:p>
            <a:pPr algn="ctr"/>
            <a:endParaRPr lang="es-ES" altLang="es-ES" sz="2000" b="1">
              <a:solidFill>
                <a:srgbClr val="595959"/>
              </a:solidFill>
              <a:latin typeface="PF BeauSans Pro"/>
            </a:endParaRPr>
          </a:p>
          <a:p>
            <a:pPr algn="ctr"/>
            <a:r>
              <a:rPr lang="es-ES" altLang="es-ES" sz="1200" b="1">
                <a:solidFill>
                  <a:srgbClr val="595959"/>
                </a:solidFill>
                <a:latin typeface="PF BeauSans Pro"/>
              </a:rPr>
              <a:t>Universidad Abierta Interamericana</a:t>
            </a:r>
          </a:p>
          <a:p>
            <a:pPr algn="ctr"/>
            <a:endParaRPr lang="es-ES" altLang="es-ES" sz="1200" b="1">
              <a:solidFill>
                <a:srgbClr val="595959"/>
              </a:solidFill>
              <a:latin typeface="PF BeauSans Pro"/>
            </a:endParaRPr>
          </a:p>
          <a:p>
            <a:pPr algn="ctr"/>
            <a:r>
              <a:rPr lang="es-ES" altLang="es-ES" sz="900" b="1">
                <a:solidFill>
                  <a:srgbClr val="595959"/>
                </a:solidFill>
                <a:latin typeface="PF BeauSans Pro"/>
              </a:rPr>
              <a:t>  </a:t>
            </a:r>
          </a:p>
          <a:p>
            <a:pPr algn="ctr"/>
            <a:endParaRPr lang="es-ES" altLang="es-ES" sz="900" b="1">
              <a:solidFill>
                <a:srgbClr val="595959"/>
              </a:solidFill>
              <a:latin typeface="PF BeauSans Pro"/>
            </a:endParaRPr>
          </a:p>
          <a:p>
            <a:pPr algn="ctr"/>
            <a:r>
              <a:rPr lang="es-ES" altLang="es-ES" sz="2200" b="1" i="1">
                <a:solidFill>
                  <a:srgbClr val="595959"/>
                </a:solidFill>
                <a:latin typeface="PF BeauSans Pro"/>
              </a:rPr>
              <a:t>“POLITICAS PUBLICAS PROVINCIALES EN PROMOCION DEL CONOCIMIENTO: </a:t>
            </a:r>
          </a:p>
          <a:p>
            <a:pPr algn="ctr"/>
            <a:r>
              <a:rPr lang="es-ES" altLang="es-ES" sz="2400" b="1" i="1">
                <a:solidFill>
                  <a:srgbClr val="595959"/>
                </a:solidFill>
                <a:latin typeface="PF BeauSans Pro"/>
              </a:rPr>
              <a:t>Programa Ingenieros” </a:t>
            </a:r>
          </a:p>
          <a:p>
            <a:pPr algn="ctr"/>
            <a:endParaRPr lang="es-ES" altLang="es-ES" sz="900" b="1">
              <a:solidFill>
                <a:srgbClr val="595959"/>
              </a:solidFill>
              <a:latin typeface="PF BeauSans Pro"/>
            </a:endParaRPr>
          </a:p>
          <a:p>
            <a:pPr algn="ctr"/>
            <a:endParaRPr lang="es-ES" altLang="es-ES" sz="900" b="1">
              <a:solidFill>
                <a:srgbClr val="595959"/>
              </a:solidFill>
              <a:latin typeface="PF BeauSans Pro"/>
            </a:endParaRPr>
          </a:p>
          <a:p>
            <a:pPr algn="ctr"/>
            <a:endParaRPr lang="es-AR" altLang="es-ES" sz="900" b="1">
              <a:solidFill>
                <a:srgbClr val="595959"/>
              </a:solidFill>
              <a:latin typeface="PF BeauSans Pro"/>
            </a:endParaRPr>
          </a:p>
          <a:p>
            <a:pPr algn="ctr"/>
            <a:r>
              <a:rPr lang="es-AR" altLang="es-ES" sz="1200" b="1">
                <a:solidFill>
                  <a:srgbClr val="595959"/>
                </a:solidFill>
                <a:latin typeface="PF BeauSans Pro"/>
              </a:rPr>
              <a:t>Gobierno de la provincia de Santa Fe</a:t>
            </a:r>
          </a:p>
          <a:p>
            <a:pPr algn="ctr"/>
            <a:r>
              <a:rPr lang="es-AR" altLang="es-ES" sz="1200" b="1">
                <a:solidFill>
                  <a:srgbClr val="595959"/>
                </a:solidFill>
                <a:latin typeface="PF BeauSans Pro"/>
              </a:rPr>
              <a:t>Ministerio de Ciencia, Tecnología e Innovación Productiva </a:t>
            </a:r>
          </a:p>
          <a:p>
            <a:pPr algn="ctr"/>
            <a:r>
              <a:rPr lang="es-AR" altLang="es-ES" sz="900" b="1" i="1">
                <a:solidFill>
                  <a:srgbClr val="595959"/>
                </a:solidFill>
                <a:latin typeface="PF BeauSans Pro"/>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32770"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32771" name="3 Imagen"/>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5" name="Shape 162"/>
          <p:cNvSpPr txBox="1">
            <a:spLocks/>
          </p:cNvSpPr>
          <p:nvPr/>
        </p:nvSpPr>
        <p:spPr bwMode="auto">
          <a:xfrm>
            <a:off x="576263" y="404813"/>
            <a:ext cx="7991475" cy="5054600"/>
          </a:xfrm>
          <a:prstGeom prst="rect">
            <a:avLst/>
          </a:prstGeom>
          <a:noFill/>
          <a:ln w="9525">
            <a:noFill/>
            <a:miter lim="800000"/>
            <a:headEnd/>
            <a:tailEnd/>
          </a:ln>
        </p:spPr>
        <p:txBody>
          <a:bodyPr lIns="217725" tIns="108850" rIns="217725" bIns="108850"/>
          <a:lstStyle>
            <a:defPPr marR="0" lvl="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indent="0" algn="ctr" eaLnBrk="1" hangingPunct="1">
              <a:lnSpc>
                <a:spcPct val="150000"/>
              </a:lnSpc>
              <a:spcBef>
                <a:spcPts val="0"/>
              </a:spcBef>
              <a:buClr>
                <a:srgbClr val="FF0000"/>
              </a:buClr>
              <a:defRPr/>
            </a:pPr>
            <a:r>
              <a:rPr lang="en-US" sz="2300" b="1" dirty="0" smtClean="0">
                <a:solidFill>
                  <a:schemeClr val="tx1"/>
                </a:solidFill>
                <a:latin typeface="Arial" charset="0"/>
                <a:cs typeface="Arial" charset="0"/>
              </a:rPr>
              <a:t>ETAPA 1:</a:t>
            </a:r>
          </a:p>
          <a:p>
            <a:pPr marL="0" indent="0" algn="ctr" eaLnBrk="1" hangingPunct="1">
              <a:lnSpc>
                <a:spcPct val="150000"/>
              </a:lnSpc>
              <a:spcBef>
                <a:spcPts val="0"/>
              </a:spcBef>
              <a:buClr>
                <a:srgbClr val="FF0000"/>
              </a:buClr>
              <a:defRPr/>
            </a:pPr>
            <a:r>
              <a:rPr lang="en-US" sz="2300" b="1" dirty="0" smtClean="0">
                <a:latin typeface="Arial" charset="0"/>
                <a:cs typeface="Arial" charset="0"/>
              </a:rPr>
              <a:t>“</a:t>
            </a:r>
            <a:r>
              <a:rPr lang="en-US" sz="2300" b="1" dirty="0" err="1" smtClean="0">
                <a:latin typeface="Arial" charset="0"/>
                <a:cs typeface="Arial" charset="0"/>
              </a:rPr>
              <a:t>Competencia</a:t>
            </a:r>
            <a:r>
              <a:rPr lang="en-US" sz="2300" b="1" dirty="0" smtClean="0">
                <a:latin typeface="Arial" charset="0"/>
                <a:cs typeface="Arial" charset="0"/>
              </a:rPr>
              <a:t> de Ideas – </a:t>
            </a:r>
            <a:r>
              <a:rPr lang="en-US" sz="2300" b="1" dirty="0" err="1" smtClean="0">
                <a:latin typeface="Arial" charset="0"/>
                <a:cs typeface="Arial" charset="0"/>
              </a:rPr>
              <a:t>Proyectos</a:t>
            </a:r>
            <a:r>
              <a:rPr lang="en-US" sz="2300" b="1" dirty="0" smtClean="0">
                <a:latin typeface="Arial" charset="0"/>
                <a:cs typeface="Arial" charset="0"/>
              </a:rPr>
              <a:t> </a:t>
            </a:r>
            <a:r>
              <a:rPr lang="en-US" sz="2300" b="1" dirty="0" err="1" smtClean="0">
                <a:latin typeface="Arial" charset="0"/>
                <a:cs typeface="Arial" charset="0"/>
              </a:rPr>
              <a:t>Innovadores</a:t>
            </a:r>
            <a:r>
              <a:rPr lang="en-US" sz="2300" b="1" dirty="0" smtClean="0">
                <a:latin typeface="Arial" charset="0"/>
                <a:cs typeface="Arial" charset="0"/>
              </a:rPr>
              <a:t>”</a:t>
            </a:r>
          </a:p>
          <a:p>
            <a:pPr marL="815975" indent="-815975" algn="just" eaLnBrk="1" hangingPunct="1">
              <a:lnSpc>
                <a:spcPct val="150000"/>
              </a:lnSpc>
              <a:spcBef>
                <a:spcPts val="0"/>
              </a:spcBef>
              <a:buClr>
                <a:srgbClr val="000000"/>
              </a:buClr>
              <a:buSzPct val="25000"/>
              <a:defRPr/>
            </a:pPr>
            <a:endParaRPr lang="en-US" sz="2300" b="1" dirty="0" smtClean="0">
              <a:latin typeface="Arial" charset="0"/>
              <a:cs typeface="Arial" charset="0"/>
            </a:endParaRPr>
          </a:p>
        </p:txBody>
      </p:sp>
      <p:pic>
        <p:nvPicPr>
          <p:cNvPr id="32773" name="Imagen 5"/>
          <p:cNvPicPr>
            <a:picLocks noChangeAspect="1"/>
          </p:cNvPicPr>
          <p:nvPr/>
        </p:nvPicPr>
        <p:blipFill>
          <a:blip r:embed="rId3"/>
          <a:srcRect/>
          <a:stretch>
            <a:fillRect/>
          </a:stretch>
        </p:blipFill>
        <p:spPr bwMode="auto">
          <a:xfrm>
            <a:off x="2039938" y="1600200"/>
            <a:ext cx="5064125" cy="450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33794"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33795" name="3 Imagen"/>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5" name="Shape 162"/>
          <p:cNvSpPr txBox="1">
            <a:spLocks/>
          </p:cNvSpPr>
          <p:nvPr/>
        </p:nvSpPr>
        <p:spPr bwMode="auto">
          <a:xfrm>
            <a:off x="576263" y="549275"/>
            <a:ext cx="7991475" cy="5054600"/>
          </a:xfrm>
          <a:prstGeom prst="rect">
            <a:avLst/>
          </a:prstGeom>
          <a:noFill/>
          <a:ln w="9525">
            <a:noFill/>
            <a:miter lim="800000"/>
            <a:headEnd/>
            <a:tailEnd/>
          </a:ln>
        </p:spPr>
        <p:txBody>
          <a:bodyPr lIns="217725" tIns="108850" rIns="217725" bIns="108850"/>
          <a:lstStyle>
            <a:defPPr marR="0" lvl="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815975" indent="-815975" algn="just" eaLnBrk="1" hangingPunct="1">
              <a:lnSpc>
                <a:spcPct val="150000"/>
              </a:lnSpc>
              <a:spcBef>
                <a:spcPts val="0"/>
              </a:spcBef>
              <a:buClr>
                <a:srgbClr val="000000"/>
              </a:buClr>
              <a:buSzPct val="25000"/>
              <a:defRPr/>
            </a:pPr>
            <a:endParaRPr lang="en-US" sz="2300" b="1" dirty="0" smtClean="0">
              <a:latin typeface="Arial" charset="0"/>
              <a:cs typeface="Arial" charset="0"/>
            </a:endParaRPr>
          </a:p>
          <a:p>
            <a:pPr marL="815975" indent="-815975" algn="just" eaLnBrk="1" hangingPunct="1">
              <a:lnSpc>
                <a:spcPct val="150000"/>
              </a:lnSpc>
              <a:spcBef>
                <a:spcPts val="0"/>
              </a:spcBef>
              <a:buClr>
                <a:srgbClr val="000000"/>
              </a:buClr>
              <a:buSzPct val="25000"/>
              <a:defRPr/>
            </a:pPr>
            <a:endParaRPr lang="en-US" sz="2300" b="1" dirty="0" smtClean="0">
              <a:latin typeface="Arial" charset="0"/>
              <a:cs typeface="Arial" charset="0"/>
            </a:endParaRPr>
          </a:p>
          <a:p>
            <a:pPr marL="0" indent="0" eaLnBrk="1" hangingPunct="1">
              <a:lnSpc>
                <a:spcPct val="150000"/>
              </a:lnSpc>
              <a:spcBef>
                <a:spcPts val="600"/>
              </a:spcBef>
              <a:spcAft>
                <a:spcPts val="600"/>
              </a:spcAft>
              <a:buClr>
                <a:srgbClr val="000000"/>
              </a:buClr>
              <a:buSzPct val="70000"/>
              <a:defRPr/>
            </a:pPr>
            <a:r>
              <a:rPr lang="en-US" sz="2300" dirty="0" smtClean="0">
                <a:latin typeface="Arial" charset="0"/>
                <a:cs typeface="Arial" charset="0"/>
              </a:rPr>
              <a:t>&gt;&gt; </a:t>
            </a:r>
            <a:r>
              <a:rPr lang="en-US" sz="2300" dirty="0" err="1" smtClean="0">
                <a:latin typeface="Arial" charset="0"/>
                <a:cs typeface="Arial" charset="0"/>
              </a:rPr>
              <a:t>Concurso</a:t>
            </a:r>
            <a:r>
              <a:rPr lang="en-US" sz="2300" dirty="0" smtClean="0">
                <a:latin typeface="Arial" charset="0"/>
                <a:cs typeface="Arial" charset="0"/>
              </a:rPr>
              <a:t> de ideas y </a:t>
            </a:r>
            <a:r>
              <a:rPr lang="en-US" sz="2300" dirty="0" err="1" smtClean="0">
                <a:latin typeface="Arial" charset="0"/>
                <a:cs typeface="Arial" charset="0"/>
              </a:rPr>
              <a:t>proyectos</a:t>
            </a:r>
            <a:r>
              <a:rPr lang="en-US" sz="2300" dirty="0" smtClean="0">
                <a:latin typeface="Arial" charset="0"/>
                <a:cs typeface="Arial" charset="0"/>
              </a:rPr>
              <a:t> </a:t>
            </a:r>
            <a:r>
              <a:rPr lang="en-US" sz="2300" dirty="0" err="1">
                <a:latin typeface="Arial" charset="0"/>
                <a:cs typeface="Arial" charset="0"/>
              </a:rPr>
              <a:t>vinculados</a:t>
            </a:r>
            <a:r>
              <a:rPr lang="en-US" sz="2300" dirty="0">
                <a:latin typeface="Arial" charset="0"/>
                <a:cs typeface="Arial" charset="0"/>
              </a:rPr>
              <a:t> a </a:t>
            </a:r>
            <a:r>
              <a:rPr lang="en-US" sz="2300" dirty="0" err="1">
                <a:latin typeface="Arial" charset="0"/>
                <a:cs typeface="Arial" charset="0"/>
              </a:rPr>
              <a:t>problemáticas</a:t>
            </a:r>
            <a:r>
              <a:rPr lang="en-US" sz="2300" dirty="0">
                <a:latin typeface="Arial" charset="0"/>
                <a:cs typeface="Arial" charset="0"/>
              </a:rPr>
              <a:t>, </a:t>
            </a:r>
            <a:r>
              <a:rPr lang="en-US" sz="2300" dirty="0" err="1">
                <a:latin typeface="Arial" charset="0"/>
                <a:cs typeface="Arial" charset="0"/>
              </a:rPr>
              <a:t>necesidades</a:t>
            </a:r>
            <a:r>
              <a:rPr lang="en-US" sz="2300" dirty="0">
                <a:latin typeface="Arial" charset="0"/>
                <a:cs typeface="Arial" charset="0"/>
              </a:rPr>
              <a:t> y </a:t>
            </a:r>
            <a:r>
              <a:rPr lang="en-US" sz="2300" dirty="0" err="1">
                <a:latin typeface="Arial" charset="0"/>
                <a:cs typeface="Arial" charset="0"/>
              </a:rPr>
              <a:t>oportunidades</a:t>
            </a:r>
            <a:r>
              <a:rPr lang="en-US" sz="2300" dirty="0">
                <a:latin typeface="Arial" charset="0"/>
                <a:cs typeface="Arial" charset="0"/>
              </a:rPr>
              <a:t> </a:t>
            </a:r>
            <a:r>
              <a:rPr lang="en-US" sz="2300" dirty="0" err="1">
                <a:latin typeface="Arial" charset="0"/>
                <a:cs typeface="Arial" charset="0"/>
              </a:rPr>
              <a:t>provinciales</a:t>
            </a:r>
            <a:r>
              <a:rPr lang="en-US" sz="2300" dirty="0">
                <a:latin typeface="Arial" charset="0"/>
                <a:cs typeface="Arial" charset="0"/>
              </a:rPr>
              <a:t>, </a:t>
            </a:r>
            <a:r>
              <a:rPr lang="en-US" sz="2300" dirty="0" err="1" smtClean="0">
                <a:latin typeface="Arial" charset="0"/>
                <a:cs typeface="Arial" charset="0"/>
              </a:rPr>
              <a:t>haciendo</a:t>
            </a:r>
            <a:r>
              <a:rPr lang="en-US" sz="2300" dirty="0" smtClean="0">
                <a:latin typeface="Arial" charset="0"/>
                <a:cs typeface="Arial" charset="0"/>
              </a:rPr>
              <a:t> </a:t>
            </a:r>
            <a:r>
              <a:rPr lang="en-US" sz="2300" dirty="0" err="1" smtClean="0">
                <a:latin typeface="Arial" charset="0"/>
                <a:cs typeface="Arial" charset="0"/>
              </a:rPr>
              <a:t>eje</a:t>
            </a:r>
            <a:r>
              <a:rPr lang="en-US" sz="2300" dirty="0" smtClean="0">
                <a:latin typeface="Arial" charset="0"/>
                <a:cs typeface="Arial" charset="0"/>
              </a:rPr>
              <a:t> en </a:t>
            </a:r>
            <a:r>
              <a:rPr lang="en-US" sz="2300" dirty="0">
                <a:latin typeface="Arial" charset="0"/>
                <a:cs typeface="Arial" charset="0"/>
              </a:rPr>
              <a:t>la </a:t>
            </a:r>
            <a:r>
              <a:rPr lang="en-US" sz="2300" dirty="0" err="1" smtClean="0">
                <a:latin typeface="Arial" charset="0"/>
                <a:cs typeface="Arial" charset="0"/>
              </a:rPr>
              <a:t>innovación</a:t>
            </a:r>
            <a:r>
              <a:rPr lang="en-US" sz="2300" dirty="0" smtClean="0">
                <a:latin typeface="Arial" charset="0"/>
                <a:cs typeface="Arial" charset="0"/>
              </a:rPr>
              <a:t>.</a:t>
            </a:r>
            <a:endParaRPr lang="en-US" sz="2300" dirty="0">
              <a:latin typeface="Arial" charset="0"/>
              <a:cs typeface="Arial" charset="0"/>
            </a:endParaRPr>
          </a:p>
          <a:p>
            <a:pPr marL="0" indent="0" eaLnBrk="1" hangingPunct="1">
              <a:lnSpc>
                <a:spcPct val="150000"/>
              </a:lnSpc>
              <a:spcBef>
                <a:spcPts val="600"/>
              </a:spcBef>
              <a:spcAft>
                <a:spcPts val="600"/>
              </a:spcAft>
              <a:buClr>
                <a:srgbClr val="000000"/>
              </a:buClr>
              <a:buSzPct val="70000"/>
              <a:defRPr/>
            </a:pPr>
            <a:r>
              <a:rPr lang="en-US" sz="2300" dirty="0" smtClean="0">
                <a:latin typeface="Arial" charset="0"/>
                <a:cs typeface="Arial" charset="0"/>
              </a:rPr>
              <a:t>&gt;&gt; </a:t>
            </a:r>
            <a:r>
              <a:rPr lang="en-US" sz="2300" dirty="0" err="1" smtClean="0">
                <a:latin typeface="Arial" charset="0"/>
                <a:cs typeface="Arial" charset="0"/>
              </a:rPr>
              <a:t>Destinatarios</a:t>
            </a:r>
            <a:r>
              <a:rPr lang="en-US" sz="2300" dirty="0" smtClean="0">
                <a:latin typeface="Arial" charset="0"/>
                <a:cs typeface="Arial" charset="0"/>
              </a:rPr>
              <a:t>: </a:t>
            </a:r>
            <a:r>
              <a:rPr lang="en-US" sz="2300" dirty="0" err="1" smtClean="0">
                <a:latin typeface="Arial" charset="0"/>
                <a:cs typeface="Arial" charset="0"/>
              </a:rPr>
              <a:t>estudiantes</a:t>
            </a:r>
            <a:r>
              <a:rPr lang="en-US" sz="2300" dirty="0" smtClean="0">
                <a:latin typeface="Arial" charset="0"/>
                <a:cs typeface="Arial" charset="0"/>
              </a:rPr>
              <a:t> e </a:t>
            </a:r>
            <a:r>
              <a:rPr lang="en-US" sz="2300" dirty="0" err="1" smtClean="0">
                <a:latin typeface="Arial" charset="0"/>
                <a:cs typeface="Arial" charset="0"/>
              </a:rPr>
              <a:t>ingenieros</a:t>
            </a:r>
            <a:r>
              <a:rPr lang="en-US" sz="2300" dirty="0" smtClean="0">
                <a:latin typeface="Arial" charset="0"/>
                <a:cs typeface="Arial" charset="0"/>
              </a:rPr>
              <a:t> de </a:t>
            </a:r>
            <a:r>
              <a:rPr lang="en-US" sz="2300" dirty="0" err="1" smtClean="0">
                <a:latin typeface="Arial" charset="0"/>
                <a:cs typeface="Arial" charset="0"/>
              </a:rPr>
              <a:t>reciente</a:t>
            </a:r>
            <a:r>
              <a:rPr lang="en-US" sz="2300" dirty="0" smtClean="0">
                <a:latin typeface="Arial" charset="0"/>
                <a:cs typeface="Arial" charset="0"/>
              </a:rPr>
              <a:t> </a:t>
            </a:r>
            <a:r>
              <a:rPr lang="en-US" sz="2300" dirty="0" err="1" smtClean="0">
                <a:latin typeface="Arial" charset="0"/>
                <a:cs typeface="Arial" charset="0"/>
              </a:rPr>
              <a:t>graduación</a:t>
            </a:r>
            <a:r>
              <a:rPr lang="en-US" sz="2300" dirty="0" smtClean="0">
                <a:latin typeface="Arial" charset="0"/>
                <a:cs typeface="Arial" charset="0"/>
              </a:rPr>
              <a:t> de la </a:t>
            </a:r>
            <a:r>
              <a:rPr lang="en-US" sz="2300" dirty="0" err="1" smtClean="0">
                <a:latin typeface="Arial" charset="0"/>
                <a:cs typeface="Arial" charset="0"/>
              </a:rPr>
              <a:t>provincia</a:t>
            </a:r>
            <a:r>
              <a:rPr lang="en-US" sz="2300" dirty="0" smtClean="0">
                <a:latin typeface="Arial" charset="0"/>
                <a:cs typeface="Arial" charset="0"/>
              </a:rPr>
              <a:t> de Santa Fe.</a:t>
            </a:r>
            <a:endParaRPr lang="es-ES_tradnl" sz="23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34818"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34819" name="3 Imagen"/>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5" name="Shape 162"/>
          <p:cNvSpPr txBox="1">
            <a:spLocks/>
          </p:cNvSpPr>
          <p:nvPr/>
        </p:nvSpPr>
        <p:spPr bwMode="auto">
          <a:xfrm>
            <a:off x="5588000" y="3573463"/>
            <a:ext cx="3295650" cy="2232025"/>
          </a:xfrm>
          <a:prstGeom prst="rect">
            <a:avLst/>
          </a:prstGeom>
          <a:noFill/>
          <a:ln w="9525">
            <a:noFill/>
            <a:miter lim="800000"/>
            <a:headEnd/>
            <a:tailEnd/>
          </a:ln>
        </p:spPr>
        <p:txBody>
          <a:bodyPr lIns="217725" tIns="108850" rIns="217725" bIns="108850"/>
          <a:lstStyle>
            <a:defPPr marR="0" lvl="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indent="0" eaLnBrk="1" hangingPunct="1">
              <a:lnSpc>
                <a:spcPct val="150000"/>
              </a:lnSpc>
              <a:spcBef>
                <a:spcPts val="0"/>
              </a:spcBef>
              <a:buClr>
                <a:srgbClr val="000000"/>
              </a:buClr>
              <a:buSzPct val="70000"/>
              <a:defRPr/>
            </a:pPr>
            <a:r>
              <a:rPr lang="en-US" sz="1500" dirty="0" smtClean="0"/>
              <a:t>&gt;&gt; Los </a:t>
            </a:r>
            <a:r>
              <a:rPr lang="en-US" sz="1500" dirty="0" err="1" smtClean="0"/>
              <a:t>equipos</a:t>
            </a:r>
            <a:r>
              <a:rPr lang="en-US" sz="1500" dirty="0" smtClean="0"/>
              <a:t> </a:t>
            </a:r>
            <a:r>
              <a:rPr lang="en-US" sz="1500" dirty="0" err="1" smtClean="0"/>
              <a:t>ganadores</a:t>
            </a:r>
            <a:r>
              <a:rPr lang="en-US" sz="1500" dirty="0" smtClean="0"/>
              <a:t> </a:t>
            </a:r>
            <a:r>
              <a:rPr lang="en-US" sz="1500" dirty="0" err="1" smtClean="0"/>
              <a:t>serán</a:t>
            </a:r>
            <a:r>
              <a:rPr lang="en-US" sz="1500" dirty="0" smtClean="0"/>
              <a:t> </a:t>
            </a:r>
            <a:r>
              <a:rPr lang="en-US" sz="1500" dirty="0" err="1" smtClean="0"/>
              <a:t>becados</a:t>
            </a:r>
            <a:r>
              <a:rPr lang="en-US" sz="1500" dirty="0" smtClean="0"/>
              <a:t> </a:t>
            </a:r>
            <a:r>
              <a:rPr lang="en-US" sz="1500" dirty="0"/>
              <a:t>para </a:t>
            </a:r>
            <a:r>
              <a:rPr lang="en-US" sz="1500" dirty="0" err="1"/>
              <a:t>formarse</a:t>
            </a:r>
            <a:r>
              <a:rPr lang="en-US" sz="1500" dirty="0"/>
              <a:t> </a:t>
            </a:r>
            <a:r>
              <a:rPr lang="en-US" sz="1500" dirty="0" err="1"/>
              <a:t>intensivamente</a:t>
            </a:r>
            <a:r>
              <a:rPr lang="en-US" sz="1500" dirty="0"/>
              <a:t> </a:t>
            </a:r>
            <a:r>
              <a:rPr lang="en-US" sz="1500" dirty="0" err="1"/>
              <a:t>sobre</a:t>
            </a:r>
            <a:r>
              <a:rPr lang="en-US" sz="1500" dirty="0"/>
              <a:t> la </a:t>
            </a:r>
            <a:r>
              <a:rPr lang="en-US" sz="1500" dirty="0" err="1"/>
              <a:t>temática</a:t>
            </a:r>
            <a:r>
              <a:rPr lang="en-US" sz="1500" dirty="0"/>
              <a:t> </a:t>
            </a:r>
            <a:r>
              <a:rPr lang="en-US" sz="1500" dirty="0" smtClean="0"/>
              <a:t>de los </a:t>
            </a:r>
            <a:r>
              <a:rPr lang="en-US" sz="1500" dirty="0" err="1" smtClean="0"/>
              <a:t>proyectos</a:t>
            </a:r>
            <a:r>
              <a:rPr lang="en-US" sz="1500" dirty="0" smtClean="0"/>
              <a:t> </a:t>
            </a:r>
            <a:r>
              <a:rPr lang="en-US" sz="1500" dirty="0" err="1" smtClean="0"/>
              <a:t>seleccionados</a:t>
            </a:r>
            <a:r>
              <a:rPr lang="en-US" sz="1500" dirty="0" smtClean="0"/>
              <a:t> en </a:t>
            </a:r>
            <a:r>
              <a:rPr lang="en-US" sz="1500" dirty="0" err="1" smtClean="0"/>
              <a:t>centros</a:t>
            </a:r>
            <a:r>
              <a:rPr lang="en-US" sz="1500" dirty="0" smtClean="0"/>
              <a:t> de </a:t>
            </a:r>
            <a:r>
              <a:rPr lang="en-US" sz="1500" dirty="0" err="1" smtClean="0"/>
              <a:t>referencia</a:t>
            </a:r>
            <a:r>
              <a:rPr lang="en-US" sz="1500" dirty="0" smtClean="0"/>
              <a:t> de Argentina y el </a:t>
            </a:r>
            <a:r>
              <a:rPr lang="en-US" sz="1500" dirty="0" err="1" smtClean="0"/>
              <a:t>mundo</a:t>
            </a:r>
            <a:r>
              <a:rPr lang="en-US" sz="1500" dirty="0" smtClean="0"/>
              <a:t>. </a:t>
            </a:r>
            <a:r>
              <a:rPr lang="en-US" sz="1800" dirty="0" smtClean="0">
                <a:latin typeface="Arial" charset="0"/>
                <a:cs typeface="Arial" charset="0"/>
              </a:rPr>
              <a:t/>
            </a:r>
            <a:br>
              <a:rPr lang="en-US" sz="1800" dirty="0" smtClean="0">
                <a:latin typeface="Arial" charset="0"/>
                <a:cs typeface="Arial" charset="0"/>
              </a:rPr>
            </a:br>
            <a:endParaRPr lang="en-US" sz="1800" dirty="0" smtClean="0">
              <a:latin typeface="Arial" charset="0"/>
              <a:cs typeface="Arial" charset="0"/>
            </a:endParaRPr>
          </a:p>
          <a:p>
            <a:pPr marL="815975" indent="-815975" eaLnBrk="1" hangingPunct="1">
              <a:lnSpc>
                <a:spcPct val="150000"/>
              </a:lnSpc>
              <a:spcBef>
                <a:spcPts val="0"/>
              </a:spcBef>
              <a:buClr>
                <a:srgbClr val="000000"/>
              </a:buClr>
              <a:buSzPct val="25000"/>
              <a:defRPr/>
            </a:pPr>
            <a:endParaRPr lang="es-ES_tradnl" sz="1800" dirty="0" smtClean="0">
              <a:latin typeface="Arial" charset="0"/>
              <a:cs typeface="Arial" charset="0"/>
            </a:endParaRPr>
          </a:p>
        </p:txBody>
      </p:sp>
      <p:pic>
        <p:nvPicPr>
          <p:cNvPr id="34821" name="Imagen 5"/>
          <p:cNvPicPr>
            <a:picLocks noChangeAspect="1"/>
          </p:cNvPicPr>
          <p:nvPr/>
        </p:nvPicPr>
        <p:blipFill>
          <a:blip r:embed="rId3"/>
          <a:srcRect/>
          <a:stretch>
            <a:fillRect/>
          </a:stretch>
        </p:blipFill>
        <p:spPr bwMode="auto">
          <a:xfrm>
            <a:off x="463550" y="963613"/>
            <a:ext cx="5124450" cy="484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35842"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35843" name="3 Imagen"/>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5" name="Shape 162"/>
          <p:cNvSpPr txBox="1">
            <a:spLocks/>
          </p:cNvSpPr>
          <p:nvPr/>
        </p:nvSpPr>
        <p:spPr bwMode="auto">
          <a:xfrm>
            <a:off x="468313" y="3589338"/>
            <a:ext cx="2808287" cy="2287587"/>
          </a:xfrm>
          <a:prstGeom prst="rect">
            <a:avLst/>
          </a:prstGeom>
          <a:noFill/>
          <a:ln w="9525">
            <a:noFill/>
            <a:miter lim="800000"/>
            <a:headEnd/>
            <a:tailEnd/>
          </a:ln>
        </p:spPr>
        <p:txBody>
          <a:bodyPr lIns="217725" tIns="108850" rIns="217725" bIns="108850"/>
          <a:lstStyle>
            <a:defPPr marR="0" lvl="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indent="0" eaLnBrk="1" hangingPunct="1">
              <a:lnSpc>
                <a:spcPct val="150000"/>
              </a:lnSpc>
              <a:spcBef>
                <a:spcPts val="0"/>
              </a:spcBef>
              <a:buClr>
                <a:srgbClr val="000000"/>
              </a:buClr>
              <a:buSzPct val="70000"/>
              <a:defRPr/>
            </a:pPr>
            <a:r>
              <a:rPr lang="en-US" sz="1500" dirty="0" smtClean="0"/>
              <a:t>&gt;&gt; </a:t>
            </a:r>
            <a:r>
              <a:rPr lang="en-US" sz="1500" dirty="0" err="1" smtClean="0"/>
              <a:t>Además</a:t>
            </a:r>
            <a:r>
              <a:rPr lang="en-US" sz="1500" dirty="0" smtClean="0"/>
              <a:t>, en el “</a:t>
            </a:r>
            <a:r>
              <a:rPr lang="en-US" sz="1500" dirty="0" err="1" smtClean="0"/>
              <a:t>Año</a:t>
            </a:r>
            <a:r>
              <a:rPr lang="en-US" sz="1500" dirty="0" smtClean="0"/>
              <a:t> de </a:t>
            </a:r>
            <a:r>
              <a:rPr lang="en-US" sz="1500" dirty="0" err="1" smtClean="0"/>
              <a:t>las</a:t>
            </a:r>
            <a:r>
              <a:rPr lang="en-US" sz="1500" dirty="0" smtClean="0"/>
              <a:t> </a:t>
            </a:r>
            <a:r>
              <a:rPr lang="en-US" sz="1500" dirty="0" err="1" smtClean="0"/>
              <a:t>energías</a:t>
            </a:r>
            <a:r>
              <a:rPr lang="en-US" sz="1500" dirty="0" smtClean="0"/>
              <a:t> </a:t>
            </a:r>
            <a:r>
              <a:rPr lang="en-US" sz="1500" dirty="0" err="1" smtClean="0"/>
              <a:t>renovables</a:t>
            </a:r>
            <a:r>
              <a:rPr lang="en-US" sz="1500" dirty="0" smtClean="0"/>
              <a:t>”, se </a:t>
            </a:r>
            <a:r>
              <a:rPr lang="en-US" sz="1500" dirty="0" err="1" smtClean="0"/>
              <a:t>otorgará</a:t>
            </a:r>
            <a:r>
              <a:rPr lang="en-US" sz="1500" dirty="0" smtClean="0"/>
              <a:t> un </a:t>
            </a:r>
            <a:r>
              <a:rPr lang="en-US" sz="1500" dirty="0" err="1" smtClean="0"/>
              <a:t>premio</a:t>
            </a:r>
            <a:r>
              <a:rPr lang="en-US" sz="1500" dirty="0" smtClean="0"/>
              <a:t> especial de la </a:t>
            </a:r>
            <a:r>
              <a:rPr lang="en-US" sz="1500" dirty="0" err="1" smtClean="0"/>
              <a:t>temática</a:t>
            </a:r>
            <a:r>
              <a:rPr lang="en-US" sz="1500" dirty="0" smtClean="0"/>
              <a:t> </a:t>
            </a:r>
            <a:r>
              <a:rPr lang="en-US" sz="1500" dirty="0" err="1" smtClean="0"/>
              <a:t>por</a:t>
            </a:r>
            <a:r>
              <a:rPr lang="en-US" sz="1500" dirty="0" smtClean="0"/>
              <a:t> $150.000.</a:t>
            </a:r>
          </a:p>
          <a:p>
            <a:pPr marL="0" indent="0" eaLnBrk="1" hangingPunct="1">
              <a:lnSpc>
                <a:spcPct val="150000"/>
              </a:lnSpc>
              <a:spcBef>
                <a:spcPts val="0"/>
              </a:spcBef>
              <a:buClr>
                <a:srgbClr val="000000"/>
              </a:buClr>
              <a:buSzPct val="70000"/>
              <a:defRPr/>
            </a:pPr>
            <a:r>
              <a:rPr lang="en-US" sz="1500" dirty="0" smtClean="0">
                <a:latin typeface="Arial" charset="0"/>
                <a:cs typeface="Arial" charset="0"/>
              </a:rPr>
              <a:t>&gt;&gt; </a:t>
            </a:r>
            <a:r>
              <a:rPr lang="en-US" sz="1500" dirty="0" err="1" smtClean="0">
                <a:latin typeface="Arial" charset="0"/>
                <a:cs typeface="Arial" charset="0"/>
              </a:rPr>
              <a:t>Convocatoria</a:t>
            </a:r>
            <a:r>
              <a:rPr lang="en-US" sz="1500" dirty="0" smtClean="0">
                <a:latin typeface="Arial" charset="0"/>
                <a:cs typeface="Arial" charset="0"/>
              </a:rPr>
              <a:t> </a:t>
            </a:r>
            <a:r>
              <a:rPr lang="en-US" sz="1500" dirty="0" err="1" smtClean="0">
                <a:latin typeface="Arial" charset="0"/>
                <a:cs typeface="Arial" charset="0"/>
              </a:rPr>
              <a:t>anual</a:t>
            </a:r>
            <a:r>
              <a:rPr lang="en-US" sz="1500" dirty="0" smtClean="0">
                <a:latin typeface="Arial" charset="0"/>
                <a:cs typeface="Arial" charset="0"/>
              </a:rPr>
              <a:t>.</a:t>
            </a:r>
          </a:p>
          <a:p>
            <a:pPr marL="815975" indent="-815975" eaLnBrk="1" hangingPunct="1">
              <a:lnSpc>
                <a:spcPct val="150000"/>
              </a:lnSpc>
              <a:spcBef>
                <a:spcPts val="0"/>
              </a:spcBef>
              <a:buClr>
                <a:srgbClr val="000000"/>
              </a:buClr>
              <a:buSzPct val="25000"/>
              <a:defRPr/>
            </a:pPr>
            <a:r>
              <a:rPr lang="en-US" sz="1800" dirty="0" smtClean="0">
                <a:latin typeface="Arial" charset="0"/>
                <a:cs typeface="Arial" charset="0"/>
              </a:rPr>
              <a:t/>
            </a:r>
            <a:br>
              <a:rPr lang="en-US" sz="1800" dirty="0" smtClean="0">
                <a:latin typeface="Arial" charset="0"/>
                <a:cs typeface="Arial" charset="0"/>
              </a:rPr>
            </a:br>
            <a:endParaRPr lang="en-US" sz="1800" dirty="0" smtClean="0">
              <a:latin typeface="Arial" charset="0"/>
              <a:cs typeface="Arial" charset="0"/>
            </a:endParaRPr>
          </a:p>
          <a:p>
            <a:pPr marL="815975" indent="-815975" eaLnBrk="1" hangingPunct="1">
              <a:lnSpc>
                <a:spcPct val="150000"/>
              </a:lnSpc>
              <a:spcBef>
                <a:spcPts val="0"/>
              </a:spcBef>
              <a:buClr>
                <a:srgbClr val="000000"/>
              </a:buClr>
              <a:buSzPct val="25000"/>
              <a:defRPr/>
            </a:pPr>
            <a:endParaRPr lang="es-ES_tradnl" sz="1800" dirty="0" smtClean="0">
              <a:latin typeface="Arial" charset="0"/>
              <a:cs typeface="Arial" charset="0"/>
            </a:endParaRPr>
          </a:p>
        </p:txBody>
      </p:sp>
      <p:pic>
        <p:nvPicPr>
          <p:cNvPr id="35845" name="Imagen 5"/>
          <p:cNvPicPr>
            <a:picLocks noChangeAspect="1"/>
          </p:cNvPicPr>
          <p:nvPr/>
        </p:nvPicPr>
        <p:blipFill>
          <a:blip r:embed="rId3"/>
          <a:srcRect/>
          <a:stretch>
            <a:fillRect/>
          </a:stretch>
        </p:blipFill>
        <p:spPr bwMode="auto">
          <a:xfrm>
            <a:off x="3276600" y="1196975"/>
            <a:ext cx="4953000"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36866"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36867" name="3 Imagen"/>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36868" name="Rectangle 5"/>
          <p:cNvSpPr>
            <a:spLocks noChangeArrowheads="1"/>
          </p:cNvSpPr>
          <p:nvPr/>
        </p:nvSpPr>
        <p:spPr bwMode="auto">
          <a:xfrm>
            <a:off x="395288" y="1309688"/>
            <a:ext cx="7740650" cy="4484687"/>
          </a:xfrm>
          <a:prstGeom prst="rect">
            <a:avLst/>
          </a:prstGeom>
          <a:noFill/>
          <a:ln w="9525">
            <a:noFill/>
            <a:miter lim="800000"/>
            <a:headEnd/>
            <a:tailEnd/>
          </a:ln>
        </p:spPr>
        <p:txBody>
          <a:bodyPr>
            <a:spAutoFit/>
          </a:bodyPr>
          <a:lstStyle/>
          <a:p>
            <a:pPr algn="ctr"/>
            <a:r>
              <a:rPr lang="es-AR" sz="2500">
                <a:cs typeface="Arial" charset="0"/>
              </a:rPr>
              <a:t>En esta primera etapa se presentaron:</a:t>
            </a:r>
          </a:p>
          <a:p>
            <a:pPr algn="ctr"/>
            <a:r>
              <a:rPr lang="es-AR" sz="2500">
                <a:cs typeface="Arial" charset="0"/>
              </a:rPr>
              <a:t> </a:t>
            </a:r>
            <a:r>
              <a:rPr lang="es-AR" sz="2500" b="1">
                <a:cs typeface="Arial" charset="0"/>
              </a:rPr>
              <a:t>37 proyectos</a:t>
            </a:r>
            <a:r>
              <a:rPr lang="es-AR" sz="2500">
                <a:cs typeface="Arial" charset="0"/>
              </a:rPr>
              <a:t>, con un total de </a:t>
            </a:r>
          </a:p>
          <a:p>
            <a:pPr algn="ctr"/>
            <a:r>
              <a:rPr lang="es-AR" sz="2500" b="1">
                <a:cs typeface="Arial" charset="0"/>
              </a:rPr>
              <a:t>117 participantes</a:t>
            </a:r>
            <a:r>
              <a:rPr lang="es-AR" sz="2500">
                <a:cs typeface="Arial" charset="0"/>
              </a:rPr>
              <a:t>, pertenecientes a </a:t>
            </a:r>
          </a:p>
          <a:p>
            <a:pPr algn="ctr"/>
            <a:r>
              <a:rPr lang="es-AR" sz="2500" b="1">
                <a:cs typeface="Arial" charset="0"/>
              </a:rPr>
              <a:t>12 facultades </a:t>
            </a:r>
            <a:r>
              <a:rPr lang="es-AR" sz="2500">
                <a:cs typeface="Arial" charset="0"/>
              </a:rPr>
              <a:t>y de las </a:t>
            </a:r>
          </a:p>
          <a:p>
            <a:pPr algn="ctr"/>
            <a:r>
              <a:rPr lang="es-AR" sz="2500" b="1">
                <a:cs typeface="Arial" charset="0"/>
              </a:rPr>
              <a:t>5 regiones </a:t>
            </a:r>
            <a:r>
              <a:rPr lang="es-AR" sz="2500">
                <a:cs typeface="Arial" charset="0"/>
              </a:rPr>
              <a:t>de la provincia de Santa Fe.</a:t>
            </a:r>
          </a:p>
          <a:p>
            <a:pPr algn="ctr"/>
            <a:endParaRPr lang="es-AR" sz="2000">
              <a:latin typeface="Candara" pitchFamily="34" charset="0"/>
            </a:endParaRPr>
          </a:p>
          <a:p>
            <a:endParaRPr lang="es-AR" sz="2000">
              <a:latin typeface="Candara" pitchFamily="34" charset="0"/>
            </a:endParaRPr>
          </a:p>
          <a:p>
            <a:r>
              <a:rPr lang="es-ES_tradnl" altLang="es-ES" sz="2400" b="1">
                <a:latin typeface="Candara" pitchFamily="34" charset="0"/>
              </a:rPr>
              <a:t> </a:t>
            </a:r>
            <a:endParaRPr lang="es-ES_tradnl" altLang="es-ES" sz="2400" b="1" u="sng">
              <a:latin typeface="Candara" pitchFamily="34" charset="0"/>
            </a:endParaRPr>
          </a:p>
          <a:p>
            <a:pPr>
              <a:lnSpc>
                <a:spcPct val="150000"/>
              </a:lnSpc>
            </a:pPr>
            <a:r>
              <a:rPr lang="es-ES_tradnl" altLang="es-ES" b="1" u="sng">
                <a:latin typeface="Candara" pitchFamily="34" charset="0"/>
              </a:rPr>
              <a:t/>
            </a:r>
            <a:br>
              <a:rPr lang="es-ES_tradnl" altLang="es-ES" b="1" u="sng">
                <a:latin typeface="Candara" pitchFamily="34" charset="0"/>
              </a:rPr>
            </a:br>
            <a:r>
              <a:rPr lang="es-ES_tradnl" altLang="es-ES">
                <a:latin typeface="Candara" pitchFamily="34" charset="0"/>
              </a:rPr>
              <a:t/>
            </a:r>
            <a:br>
              <a:rPr lang="es-ES_tradnl" altLang="es-ES">
                <a:latin typeface="Candara" pitchFamily="34" charset="0"/>
              </a:rPr>
            </a:br>
            <a:endParaRPr lang="es-ES" altLang="es-ES">
              <a:solidFill>
                <a:srgbClr val="000000"/>
              </a:solidFill>
              <a:latin typeface="Candara" pitchFamily="34" charset="0"/>
            </a:endParaRPr>
          </a:p>
          <a:p>
            <a:endParaRPr lang="es-ES" altLang="es-ES">
              <a:solidFill>
                <a:srgbClr val="000000"/>
              </a:solidFill>
              <a:latin typeface="Candar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37890"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37891" name="3 Imagen"/>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37892" name="Rectangle 5"/>
          <p:cNvSpPr>
            <a:spLocks noChangeArrowheads="1"/>
          </p:cNvSpPr>
          <p:nvPr/>
        </p:nvSpPr>
        <p:spPr bwMode="auto">
          <a:xfrm>
            <a:off x="152400" y="333375"/>
            <a:ext cx="8713788" cy="3324225"/>
          </a:xfrm>
          <a:prstGeom prst="rect">
            <a:avLst/>
          </a:prstGeom>
          <a:noFill/>
          <a:ln w="9525">
            <a:noFill/>
            <a:miter lim="800000"/>
            <a:headEnd/>
            <a:tailEnd/>
          </a:ln>
        </p:spPr>
        <p:txBody>
          <a:bodyPr>
            <a:spAutoFit/>
          </a:bodyPr>
          <a:lstStyle/>
          <a:p>
            <a:pPr algn="just"/>
            <a:endParaRPr lang="es-AR" altLang="es-ES" sz="2000" b="1">
              <a:solidFill>
                <a:srgbClr val="404040"/>
              </a:solidFill>
              <a:latin typeface="PF BeauSans Pro"/>
            </a:endParaRPr>
          </a:p>
          <a:p>
            <a:pPr algn="ctr"/>
            <a:r>
              <a:rPr lang="es-AR" altLang="es-ES" sz="2400" b="1">
                <a:solidFill>
                  <a:srgbClr val="404040"/>
                </a:solidFill>
                <a:latin typeface="PF BeauSans Pro"/>
              </a:rPr>
              <a:t>Proyectos</a:t>
            </a:r>
            <a:r>
              <a:rPr lang="es-AR" altLang="es-ES" sz="3600" b="1">
                <a:solidFill>
                  <a:srgbClr val="404040"/>
                </a:solidFill>
                <a:latin typeface="PF BeauSans Pro"/>
              </a:rPr>
              <a:t/>
            </a:r>
            <a:br>
              <a:rPr lang="es-AR" altLang="es-ES" sz="3600" b="1">
                <a:solidFill>
                  <a:srgbClr val="404040"/>
                </a:solidFill>
                <a:latin typeface="PF BeauSans Pro"/>
              </a:rPr>
            </a:br>
            <a:endParaRPr lang="es-AR" altLang="es-ES" sz="3600" b="1">
              <a:solidFill>
                <a:srgbClr val="404040"/>
              </a:solidFill>
              <a:latin typeface="PF BeauSans Pro"/>
            </a:endParaRPr>
          </a:p>
          <a:p>
            <a:pPr algn="ctr"/>
            <a:r>
              <a:rPr lang="es-ES" altLang="es-ES" sz="2400">
                <a:solidFill>
                  <a:srgbClr val="404040"/>
                </a:solidFill>
                <a:latin typeface="PF BeauSans Pro"/>
              </a:rPr>
              <a:t>Con un total de 37 equipos/proyectos</a:t>
            </a:r>
          </a:p>
          <a:p>
            <a:pPr algn="ctr"/>
            <a:endParaRPr lang="es-ES" altLang="es-ES">
              <a:solidFill>
                <a:srgbClr val="404040"/>
              </a:solidFill>
              <a:latin typeface="PF BeauSans Pro"/>
            </a:endParaRPr>
          </a:p>
          <a:p>
            <a:pPr algn="ctr"/>
            <a:endParaRPr lang="es-ES" altLang="es-ES">
              <a:solidFill>
                <a:srgbClr val="404040"/>
              </a:solidFill>
              <a:latin typeface="PF BeauSans Pro"/>
            </a:endParaRPr>
          </a:p>
          <a:p>
            <a:pPr algn="ctr"/>
            <a:endParaRPr lang="es-ES" altLang="es-ES">
              <a:solidFill>
                <a:srgbClr val="404040"/>
              </a:solidFill>
              <a:latin typeface="PF BeauSans Pro"/>
            </a:endParaRPr>
          </a:p>
          <a:p>
            <a:pPr algn="ctr"/>
            <a:endParaRPr lang="es-AR" altLang="es-ES" sz="3600" b="1">
              <a:solidFill>
                <a:srgbClr val="404040"/>
              </a:solidFill>
              <a:latin typeface="PF BeauSans Pro"/>
            </a:endParaRPr>
          </a:p>
          <a:p>
            <a:endParaRPr lang="es-ES" altLang="es-ES">
              <a:solidFill>
                <a:srgbClr val="000000"/>
              </a:solidFill>
            </a:endParaRPr>
          </a:p>
        </p:txBody>
      </p:sp>
      <p:graphicFrame>
        <p:nvGraphicFramePr>
          <p:cNvPr id="6" name="1 Gráfico"/>
          <p:cNvGraphicFramePr>
            <a:graphicFrameLocks/>
          </p:cNvGraphicFramePr>
          <p:nvPr/>
        </p:nvGraphicFramePr>
        <p:xfrm>
          <a:off x="1448954" y="2060848"/>
          <a:ext cx="6120679" cy="39673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40968"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40969" name="3 Imagen"/>
          <p:cNvPicPr>
            <a:picLocks noChangeAspect="1"/>
          </p:cNvPicPr>
          <p:nvPr/>
        </p:nvPicPr>
        <p:blipFill>
          <a:blip r:embed="rId3"/>
          <a:srcRect/>
          <a:stretch>
            <a:fillRect/>
          </a:stretch>
        </p:blipFill>
        <p:spPr bwMode="auto">
          <a:xfrm>
            <a:off x="1588" y="0"/>
            <a:ext cx="9140825" cy="6858000"/>
          </a:xfrm>
          <a:prstGeom prst="rect">
            <a:avLst/>
          </a:prstGeom>
          <a:noFill/>
          <a:ln w="9525">
            <a:noFill/>
            <a:miter lim="800000"/>
            <a:headEnd/>
            <a:tailEnd/>
          </a:ln>
        </p:spPr>
      </p:pic>
      <p:sp>
        <p:nvSpPr>
          <p:cNvPr id="40965" name="Rectangle 5"/>
          <p:cNvSpPr>
            <a:spLocks noChangeArrowheads="1"/>
          </p:cNvSpPr>
          <p:nvPr/>
        </p:nvSpPr>
        <p:spPr bwMode="auto">
          <a:xfrm>
            <a:off x="900113" y="71438"/>
            <a:ext cx="6985000" cy="2262187"/>
          </a:xfrm>
          <a:prstGeom prst="rect">
            <a:avLst/>
          </a:prstGeom>
          <a:noFill/>
          <a:ln w="9525">
            <a:noFill/>
            <a:miter lim="800000"/>
            <a:headEnd/>
            <a:tailEnd/>
          </a:ln>
          <a:effectLst/>
        </p:spPr>
        <p:txBody>
          <a:bodyPr>
            <a:spAutoFit/>
          </a:bodyPr>
          <a:lstStyle/>
          <a:p>
            <a:pPr algn="ctr">
              <a:lnSpc>
                <a:spcPct val="150000"/>
              </a:lnSpc>
              <a:defRPr/>
            </a:pPr>
            <a:r>
              <a:rPr lang="es-ES_tradnl" altLang="es-ES" sz="2800" b="1" dirty="0">
                <a:solidFill>
                  <a:schemeClr val="tx1">
                    <a:lumMod val="75000"/>
                    <a:lumOff val="25000"/>
                  </a:schemeClr>
                </a:solidFill>
                <a:latin typeface="PF BeauSans Pro" pitchFamily="2" charset="0"/>
              </a:rPr>
              <a:t>Temáticas Abordadas</a:t>
            </a:r>
            <a:r>
              <a:rPr lang="es-ES_tradnl" altLang="es-ES" sz="2400" b="1" dirty="0"/>
              <a:t> </a:t>
            </a:r>
            <a:endParaRPr lang="es-ES_tradnl" altLang="es-ES" sz="2400" b="1" u="sng" dirty="0"/>
          </a:p>
          <a:p>
            <a:pPr>
              <a:lnSpc>
                <a:spcPct val="150000"/>
              </a:lnSpc>
              <a:defRPr/>
            </a:pPr>
            <a:r>
              <a:rPr lang="es-ES_tradnl" altLang="es-ES" b="1" u="sng" dirty="0"/>
              <a:t/>
            </a:r>
            <a:br>
              <a:rPr lang="es-ES_tradnl" altLang="es-ES" b="1" u="sng" dirty="0"/>
            </a:br>
            <a:r>
              <a:rPr lang="es-ES_tradnl" altLang="es-ES" dirty="0"/>
              <a:t/>
            </a:r>
            <a:br>
              <a:rPr lang="es-ES_tradnl" altLang="es-ES" dirty="0"/>
            </a:br>
            <a:endParaRPr lang="es-ES" altLang="es-ES" dirty="0">
              <a:solidFill>
                <a:srgbClr val="000000"/>
              </a:solidFill>
            </a:endParaRPr>
          </a:p>
          <a:p>
            <a:pPr>
              <a:defRPr/>
            </a:pPr>
            <a:endParaRPr lang="es-ES" altLang="es-ES" dirty="0">
              <a:solidFill>
                <a:srgbClr val="000000"/>
              </a:solidFill>
            </a:endParaRPr>
          </a:p>
        </p:txBody>
      </p:sp>
      <p:pic>
        <p:nvPicPr>
          <p:cNvPr id="40971" name="Picture 1"/>
          <p:cNvPicPr>
            <a:picLocks noChangeAspect="1" noChangeArrowheads="1"/>
          </p:cNvPicPr>
          <p:nvPr/>
        </p:nvPicPr>
        <p:blipFill>
          <a:blip r:embed="rId4"/>
          <a:srcRect/>
          <a:stretch>
            <a:fillRect/>
          </a:stretch>
        </p:blipFill>
        <p:spPr bwMode="auto">
          <a:xfrm>
            <a:off x="179388" y="836613"/>
            <a:ext cx="4316412" cy="5040312"/>
          </a:xfrm>
          <a:prstGeom prst="rect">
            <a:avLst/>
          </a:prstGeom>
          <a:noFill/>
          <a:ln w="9525">
            <a:noFill/>
            <a:miter lim="800000"/>
            <a:headEnd/>
            <a:tailEnd/>
          </a:ln>
        </p:spPr>
      </p:pic>
      <p:graphicFrame>
        <p:nvGraphicFramePr>
          <p:cNvPr id="40966" name="1 Gráfico"/>
          <p:cNvGraphicFramePr>
            <a:graphicFrameLocks/>
          </p:cNvGraphicFramePr>
          <p:nvPr/>
        </p:nvGraphicFramePr>
        <p:xfrm>
          <a:off x="4495800" y="836613"/>
          <a:ext cx="4138613" cy="5138737"/>
        </p:xfrm>
        <a:graphic>
          <a:graphicData uri="http://schemas.openxmlformats.org/presentationml/2006/ole">
            <p:oleObj spid="_x0000_s40966" r:id="rId5" imgW="4133446" imgH="5139373" progId="Excel.Chart.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ctrTitle"/>
          </p:nvPr>
        </p:nvSpPr>
        <p:spPr>
          <a:xfrm>
            <a:off x="685800" y="1600200"/>
            <a:ext cx="7772400" cy="1779588"/>
          </a:xfrm>
        </p:spPr>
        <p:txBody>
          <a:bodyPr/>
          <a:lstStyle/>
          <a:p>
            <a:pPr eaLnBrk="1" hangingPunct="1"/>
            <a:endParaRPr lang="es-ES_tradnl" smtClean="0"/>
          </a:p>
        </p:txBody>
      </p:sp>
      <p:sp>
        <p:nvSpPr>
          <p:cNvPr id="41986" name="2 Subtítulo"/>
          <p:cNvSpPr>
            <a:spLocks noGrp="1"/>
          </p:cNvSpPr>
          <p:nvPr>
            <p:ph type="subTitle" idx="1"/>
          </p:nvPr>
        </p:nvSpPr>
        <p:spPr>
          <a:xfrm>
            <a:off x="1371600" y="3556000"/>
            <a:ext cx="6400800" cy="1473200"/>
          </a:xfrm>
        </p:spPr>
        <p:txBody>
          <a:bodyPr/>
          <a:lstStyle/>
          <a:p>
            <a:pPr eaLnBrk="1" hangingPunct="1"/>
            <a:endParaRPr lang="es-ES_tradnl" smtClean="0"/>
          </a:p>
        </p:txBody>
      </p:sp>
      <p:pic>
        <p:nvPicPr>
          <p:cNvPr id="41987" name="3 Imagen"/>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41988" name="Shape 144"/>
          <p:cNvSpPr txBox="1">
            <a:spLocks/>
          </p:cNvSpPr>
          <p:nvPr/>
        </p:nvSpPr>
        <p:spPr bwMode="auto">
          <a:xfrm>
            <a:off x="468313" y="908050"/>
            <a:ext cx="7848600" cy="4897438"/>
          </a:xfrm>
          <a:prstGeom prst="rect">
            <a:avLst/>
          </a:prstGeom>
          <a:noFill/>
          <a:ln w="9525">
            <a:noFill/>
            <a:miter lim="800000"/>
            <a:headEnd/>
            <a:tailEnd/>
          </a:ln>
        </p:spPr>
        <p:txBody>
          <a:bodyPr lIns="217725" tIns="108850" rIns="217725" bIns="108850"/>
          <a:lstStyle/>
          <a:p>
            <a:pPr algn="ctr">
              <a:lnSpc>
                <a:spcPct val="150000"/>
              </a:lnSpc>
              <a:buClr>
                <a:srgbClr val="000000"/>
              </a:buClr>
              <a:buSzPct val="25000"/>
            </a:pPr>
            <a:endParaRPr lang="es-ES" sz="2400" b="1">
              <a:solidFill>
                <a:srgbClr val="404040"/>
              </a:solidFill>
              <a:latin typeface="PF BeauSans Pro"/>
              <a:cs typeface="Arial" charset="0"/>
            </a:endParaRPr>
          </a:p>
          <a:p>
            <a:pPr algn="ctr">
              <a:lnSpc>
                <a:spcPct val="150000"/>
              </a:lnSpc>
              <a:buClr>
                <a:srgbClr val="000000"/>
              </a:buClr>
              <a:buSzPct val="25000"/>
            </a:pPr>
            <a:r>
              <a:rPr lang="es-ES" sz="2400" b="1">
                <a:solidFill>
                  <a:srgbClr val="404040"/>
                </a:solidFill>
                <a:latin typeface="PF BeauSans Pro"/>
                <a:cs typeface="Arial" charset="0"/>
              </a:rPr>
              <a:t>Los temas provinciales con mayor cantidad de proyectos:</a:t>
            </a:r>
            <a:br>
              <a:rPr lang="es-ES" sz="2400" b="1">
                <a:solidFill>
                  <a:srgbClr val="404040"/>
                </a:solidFill>
                <a:latin typeface="PF BeauSans Pro"/>
                <a:cs typeface="Arial" charset="0"/>
              </a:rPr>
            </a:br>
            <a:r>
              <a:rPr lang="es-ES" sz="2400" b="1">
                <a:solidFill>
                  <a:srgbClr val="404040"/>
                </a:solidFill>
                <a:latin typeface="PF BeauSans Pro"/>
                <a:cs typeface="Arial" charset="0"/>
              </a:rPr>
              <a:t>“Ciudades Inteligentes”</a:t>
            </a:r>
            <a:br>
              <a:rPr lang="es-ES" sz="2400" b="1">
                <a:solidFill>
                  <a:srgbClr val="404040"/>
                </a:solidFill>
                <a:latin typeface="PF BeauSans Pro"/>
                <a:cs typeface="Arial" charset="0"/>
              </a:rPr>
            </a:br>
            <a:r>
              <a:rPr lang="es-ES" sz="2400" b="1">
                <a:solidFill>
                  <a:srgbClr val="404040"/>
                </a:solidFill>
                <a:latin typeface="PF BeauSans Pro"/>
                <a:cs typeface="Arial" charset="0"/>
              </a:rPr>
              <a:t>“Tecnología aplicada a energías renovables y eficiencia energética”</a:t>
            </a:r>
            <a:br>
              <a:rPr lang="es-ES" sz="2400" b="1">
                <a:solidFill>
                  <a:srgbClr val="404040"/>
                </a:solidFill>
                <a:latin typeface="PF BeauSans Pro"/>
                <a:cs typeface="Arial" charset="0"/>
              </a:rPr>
            </a:br>
            <a:endParaRPr lang="es-ES" sz="2400" b="1">
              <a:solidFill>
                <a:srgbClr val="404040"/>
              </a:solidFill>
              <a:latin typeface="PF BeauSans Pro"/>
              <a:cs typeface="Arial" charset="0"/>
            </a:endParaRPr>
          </a:p>
          <a:p>
            <a:pPr algn="ctr">
              <a:lnSpc>
                <a:spcPct val="150000"/>
              </a:lnSpc>
              <a:buClr>
                <a:srgbClr val="000000"/>
              </a:buClr>
              <a:buSzPct val="25000"/>
            </a:pPr>
            <a:endParaRPr lang="en-US" sz="2400" b="1">
              <a:solidFill>
                <a:srgbClr val="404040"/>
              </a:solidFill>
              <a:latin typeface="PF BeauSans Pro"/>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040" name="1 Título"/>
          <p:cNvSpPr>
            <a:spLocks noGrp="1"/>
          </p:cNvSpPr>
          <p:nvPr>
            <p:ph type="ctrTitle"/>
          </p:nvPr>
        </p:nvSpPr>
        <p:spPr>
          <a:xfrm>
            <a:off x="685800" y="1600200"/>
            <a:ext cx="7772400" cy="1779588"/>
          </a:xfrm>
        </p:spPr>
        <p:txBody>
          <a:bodyPr/>
          <a:lstStyle/>
          <a:p>
            <a:pPr eaLnBrk="1" hangingPunct="1"/>
            <a:endParaRPr lang="es-ES_tradnl" smtClean="0"/>
          </a:p>
        </p:txBody>
      </p:sp>
      <p:sp>
        <p:nvSpPr>
          <p:cNvPr id="44041" name="2 Subtítulo"/>
          <p:cNvSpPr>
            <a:spLocks noGrp="1"/>
          </p:cNvSpPr>
          <p:nvPr>
            <p:ph type="subTitle" idx="1"/>
          </p:nvPr>
        </p:nvSpPr>
        <p:spPr>
          <a:xfrm>
            <a:off x="1371600" y="3556000"/>
            <a:ext cx="6400800" cy="1473200"/>
          </a:xfrm>
        </p:spPr>
        <p:txBody>
          <a:bodyPr/>
          <a:lstStyle/>
          <a:p>
            <a:pPr eaLnBrk="1" hangingPunct="1"/>
            <a:endParaRPr lang="es-ES_tradnl" smtClean="0"/>
          </a:p>
        </p:txBody>
      </p:sp>
      <p:pic>
        <p:nvPicPr>
          <p:cNvPr id="44042" name="3 Imagen"/>
          <p:cNvPicPr>
            <a:picLocks noChangeAspect="1"/>
          </p:cNvPicPr>
          <p:nvPr/>
        </p:nvPicPr>
        <p:blipFill>
          <a:blip r:embed="rId4"/>
          <a:srcRect/>
          <a:stretch>
            <a:fillRect/>
          </a:stretch>
        </p:blipFill>
        <p:spPr bwMode="auto">
          <a:xfrm>
            <a:off x="1588" y="-26988"/>
            <a:ext cx="9140825" cy="6858001"/>
          </a:xfrm>
          <a:prstGeom prst="rect">
            <a:avLst/>
          </a:prstGeom>
          <a:noFill/>
          <a:ln w="9525">
            <a:noFill/>
            <a:miter lim="800000"/>
            <a:headEnd/>
            <a:tailEnd/>
          </a:ln>
        </p:spPr>
      </p:pic>
      <p:sp>
        <p:nvSpPr>
          <p:cNvPr id="19460" name="Shape 150"/>
          <p:cNvSpPr txBox="1">
            <a:spLocks/>
          </p:cNvSpPr>
          <p:nvPr/>
        </p:nvSpPr>
        <p:spPr bwMode="auto">
          <a:xfrm>
            <a:off x="395288" y="188913"/>
            <a:ext cx="7848600" cy="5111750"/>
          </a:xfrm>
          <a:prstGeom prst="rect">
            <a:avLst/>
          </a:prstGeom>
          <a:noFill/>
          <a:ln w="9525">
            <a:noFill/>
            <a:miter lim="800000"/>
            <a:headEnd/>
            <a:tailEnd/>
          </a:ln>
        </p:spPr>
        <p:txBody>
          <a:bodyPr lIns="217725" tIns="108850" rIns="217725" bIns="108850"/>
          <a:lstStyle/>
          <a:p>
            <a:pPr algn="ctr">
              <a:lnSpc>
                <a:spcPct val="150000"/>
              </a:lnSpc>
              <a:buClr>
                <a:srgbClr val="000000"/>
              </a:buClr>
              <a:buSzPct val="25000"/>
              <a:defRPr/>
            </a:pPr>
            <a:r>
              <a:rPr lang="es-AR" sz="4000" b="1" dirty="0">
                <a:solidFill>
                  <a:schemeClr val="tx1">
                    <a:lumMod val="75000"/>
                    <a:lumOff val="25000"/>
                  </a:schemeClr>
                </a:solidFill>
                <a:latin typeface="PF BeauSans Pro" pitchFamily="2" charset="0"/>
              </a:rPr>
              <a:t>Participantes</a:t>
            </a:r>
          </a:p>
          <a:p>
            <a:pPr>
              <a:spcBef>
                <a:spcPts val="963"/>
              </a:spcBef>
              <a:buClr>
                <a:srgbClr val="000000"/>
              </a:buClr>
              <a:buSzPct val="25000"/>
              <a:defRPr/>
            </a:pPr>
            <a:r>
              <a:rPr lang="en-US" sz="4800" dirty="0">
                <a:latin typeface="Candara" pitchFamily="34" charset="0"/>
              </a:rPr>
              <a:t/>
            </a:r>
            <a:br>
              <a:rPr lang="en-US" sz="4800" dirty="0">
                <a:latin typeface="Candara" pitchFamily="34" charset="0"/>
              </a:rPr>
            </a:br>
            <a:endParaRPr lang="en-US" sz="4800" dirty="0">
              <a:latin typeface="Candara" pitchFamily="34" charset="0"/>
            </a:endParaRPr>
          </a:p>
        </p:txBody>
      </p:sp>
      <p:graphicFrame>
        <p:nvGraphicFramePr>
          <p:cNvPr id="44038" name="3 Gráfico"/>
          <p:cNvGraphicFramePr>
            <a:graphicFrameLocks/>
          </p:cNvGraphicFramePr>
          <p:nvPr/>
        </p:nvGraphicFramePr>
        <p:xfrm>
          <a:off x="611188" y="1196975"/>
          <a:ext cx="8064500" cy="4679950"/>
        </p:xfrm>
        <a:graphic>
          <a:graphicData uri="http://schemas.openxmlformats.org/presentationml/2006/ole">
            <p:oleObj spid="_x0000_s44038" r:id="rId5" imgW="8065707" imgH="4682134" progId="Excel.Chart.8">
              <p:embed/>
            </p:oleObj>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3" name="1 Título"/>
          <p:cNvSpPr>
            <a:spLocks noGrp="1"/>
          </p:cNvSpPr>
          <p:nvPr>
            <p:ph type="ctrTitle"/>
          </p:nvPr>
        </p:nvSpPr>
        <p:spPr>
          <a:xfrm>
            <a:off x="685800" y="1600200"/>
            <a:ext cx="7772400" cy="1779588"/>
          </a:xfrm>
        </p:spPr>
        <p:txBody>
          <a:bodyPr/>
          <a:lstStyle/>
          <a:p>
            <a:pPr eaLnBrk="1" hangingPunct="1"/>
            <a:endParaRPr lang="es-ES_tradnl" smtClean="0"/>
          </a:p>
        </p:txBody>
      </p:sp>
      <p:sp>
        <p:nvSpPr>
          <p:cNvPr id="45064" name="2 Subtítulo"/>
          <p:cNvSpPr>
            <a:spLocks noGrp="1"/>
          </p:cNvSpPr>
          <p:nvPr>
            <p:ph type="subTitle" idx="1"/>
          </p:nvPr>
        </p:nvSpPr>
        <p:spPr>
          <a:xfrm>
            <a:off x="1371600" y="3556000"/>
            <a:ext cx="6400800" cy="1473200"/>
          </a:xfrm>
        </p:spPr>
        <p:txBody>
          <a:bodyPr/>
          <a:lstStyle/>
          <a:p>
            <a:pPr eaLnBrk="1" hangingPunct="1"/>
            <a:endParaRPr lang="es-ES_tradnl" smtClean="0"/>
          </a:p>
        </p:txBody>
      </p:sp>
      <p:pic>
        <p:nvPicPr>
          <p:cNvPr id="45065" name="3 Imagen"/>
          <p:cNvPicPr>
            <a:picLocks noChangeAspect="1"/>
          </p:cNvPicPr>
          <p:nvPr/>
        </p:nvPicPr>
        <p:blipFill>
          <a:blip r:embed="rId3"/>
          <a:srcRect/>
          <a:stretch>
            <a:fillRect/>
          </a:stretch>
        </p:blipFill>
        <p:spPr bwMode="auto">
          <a:xfrm>
            <a:off x="1588" y="0"/>
            <a:ext cx="9140825" cy="6858000"/>
          </a:xfrm>
          <a:prstGeom prst="rect">
            <a:avLst/>
          </a:prstGeom>
          <a:noFill/>
          <a:ln w="9525">
            <a:noFill/>
            <a:miter lim="800000"/>
            <a:headEnd/>
            <a:tailEnd/>
          </a:ln>
        </p:spPr>
      </p:pic>
      <p:sp>
        <p:nvSpPr>
          <p:cNvPr id="5" name="Shape 156"/>
          <p:cNvSpPr txBox="1">
            <a:spLocks/>
          </p:cNvSpPr>
          <p:nvPr/>
        </p:nvSpPr>
        <p:spPr bwMode="auto">
          <a:xfrm>
            <a:off x="395288" y="115888"/>
            <a:ext cx="8172450" cy="5761037"/>
          </a:xfrm>
          <a:prstGeom prst="rect">
            <a:avLst/>
          </a:prstGeom>
          <a:noFill/>
          <a:ln w="9525">
            <a:noFill/>
            <a:miter lim="800000"/>
            <a:headEnd/>
            <a:tailEnd/>
          </a:ln>
        </p:spPr>
        <p:txBody>
          <a:bodyPr lIns="217725" tIns="108850" rIns="217725" bIns="108850"/>
          <a:lstStyle>
            <a:defPPr marR="0" lvl="0" algn="l" rtl="0">
              <a:lnSpc>
                <a:spcPct val="100000"/>
              </a:lnSpc>
              <a:spcBef>
                <a:spcPts val="0"/>
              </a:spcBef>
              <a:spcAft>
                <a:spcPts val="0"/>
              </a:spcAft>
            </a:defPPr>
            <a:lvl1pPr marL="815975" marR="0" lvl="0" indent="149225" algn="l" rtl="0" eaLnBrk="0" fontAlgn="base" hangingPunct="0">
              <a:spcBef>
                <a:spcPts val="1520"/>
              </a:spcBef>
              <a:spcAft>
                <a:spcPts val="0"/>
              </a:spcAft>
              <a:buClr>
                <a:schemeClr val="dk1"/>
              </a:buClr>
              <a:buSzPct val="100000"/>
              <a:buFont typeface="Arial"/>
              <a:buChar char="•"/>
              <a:defRPr sz="7600" b="0" i="0" u="none" strike="noStrike" cap="none">
                <a:solidFill>
                  <a:schemeClr val="dk1"/>
                </a:solidFill>
                <a:latin typeface="Arial"/>
                <a:ea typeface="Arial"/>
                <a:cs typeface="Arial"/>
                <a:sym typeface="Arial"/>
              </a:defRPr>
            </a:lvl1pPr>
            <a:lvl2pPr marL="1768475" marR="0" lvl="1" indent="155575" algn="l" rtl="0" eaLnBrk="0" fontAlgn="base" hangingPunct="0">
              <a:spcBef>
                <a:spcPts val="1340"/>
              </a:spcBef>
              <a:spcAft>
                <a:spcPts val="0"/>
              </a:spcAft>
              <a:buClr>
                <a:schemeClr val="dk1"/>
              </a:buClr>
              <a:buSzPct val="100000"/>
              <a:buFont typeface="Arial"/>
              <a:buChar char="–"/>
              <a:defRPr sz="6700" b="0" i="0" u="none" strike="noStrike" cap="none">
                <a:solidFill>
                  <a:schemeClr val="dk1"/>
                </a:solidFill>
                <a:latin typeface="Arial"/>
                <a:ea typeface="Arial"/>
                <a:cs typeface="Arial"/>
                <a:sym typeface="Arial"/>
              </a:defRPr>
            </a:lvl2pPr>
            <a:lvl3pPr marL="2720975" marR="0" lvl="2" indent="168275" algn="l" rtl="0" eaLnBrk="0" fontAlgn="base" hangingPunct="0">
              <a:spcBef>
                <a:spcPts val="1140"/>
              </a:spcBef>
              <a:spcAft>
                <a:spcPts val="0"/>
              </a:spcAft>
              <a:buClr>
                <a:schemeClr val="dk1"/>
              </a:buClr>
              <a:buSzPct val="100000"/>
              <a:buFont typeface="Arial"/>
              <a:buChar char="•"/>
              <a:defRPr sz="5700" b="0" i="0" u="none" strike="noStrike" cap="none">
                <a:solidFill>
                  <a:schemeClr val="dk1"/>
                </a:solidFill>
                <a:latin typeface="Arial"/>
                <a:ea typeface="Arial"/>
                <a:cs typeface="Arial"/>
                <a:sym typeface="Arial"/>
              </a:defRPr>
            </a:lvl3pPr>
            <a:lvl4pPr marL="3810000" marR="0" lvl="3" indent="63500" algn="l" rtl="0" eaLnBrk="0" fontAlgn="base" hangingPunct="0">
              <a:spcBef>
                <a:spcPts val="960"/>
              </a:spcBef>
              <a:spcAft>
                <a:spcPts val="0"/>
              </a:spcAft>
              <a:buClr>
                <a:schemeClr val="dk1"/>
              </a:buClr>
              <a:buSzPct val="100000"/>
              <a:buFont typeface="Arial"/>
              <a:buChar char="–"/>
              <a:defRPr sz="4800" b="0" i="0" u="none" strike="noStrike" cap="none">
                <a:solidFill>
                  <a:schemeClr val="dk1"/>
                </a:solidFill>
                <a:latin typeface="Arial"/>
                <a:ea typeface="Arial"/>
                <a:cs typeface="Arial"/>
                <a:sym typeface="Arial"/>
              </a:defRPr>
            </a:lvl4pPr>
            <a:lvl5pPr marL="4899025" marR="0" lvl="4" indent="53975" algn="l" rtl="0" eaLnBrk="0" fontAlgn="base" hangingPunct="0">
              <a:spcBef>
                <a:spcPts val="960"/>
              </a:spcBef>
              <a:spcAft>
                <a:spcPts val="0"/>
              </a:spcAft>
              <a:buClr>
                <a:schemeClr val="dk1"/>
              </a:buClr>
              <a:buSzPct val="100000"/>
              <a:buFont typeface="Arial"/>
              <a:buChar char="»"/>
              <a:defRPr sz="4800" b="0" i="0" u="none" strike="noStrike" cap="none">
                <a:solidFill>
                  <a:schemeClr val="dk1"/>
                </a:solidFill>
                <a:latin typeface="Arial"/>
                <a:ea typeface="Arial"/>
                <a:cs typeface="Arial"/>
                <a:sym typeface="Arial"/>
              </a:defRPr>
            </a:lvl5pPr>
            <a:lvl6pPr marL="5356225" marR="0" lvl="5" indent="53975"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Arial"/>
                <a:ea typeface="Arial"/>
                <a:cs typeface="Arial"/>
                <a:sym typeface="Arial"/>
              </a:defRPr>
            </a:lvl6pPr>
            <a:lvl7pPr marL="5813425" marR="0" lvl="6" indent="53975"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Arial"/>
                <a:ea typeface="Arial"/>
                <a:cs typeface="Arial"/>
                <a:sym typeface="Arial"/>
              </a:defRPr>
            </a:lvl7pPr>
            <a:lvl8pPr marL="6270625" marR="0" lvl="7" indent="53975"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Arial"/>
                <a:ea typeface="Arial"/>
                <a:cs typeface="Arial"/>
                <a:sym typeface="Arial"/>
              </a:defRPr>
            </a:lvl8pPr>
            <a:lvl9pPr marL="6727825" marR="0" lvl="8" indent="53975"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Arial"/>
                <a:ea typeface="Arial"/>
                <a:cs typeface="Arial"/>
                <a:sym typeface="Arial"/>
              </a:defRPr>
            </a:lvl9pPr>
          </a:lstStyle>
          <a:p>
            <a:pPr marL="0" indent="0" algn="ctr" eaLnBrk="1" fontAlgn="auto" hangingPunct="1">
              <a:lnSpc>
                <a:spcPct val="150000"/>
              </a:lnSpc>
              <a:spcBef>
                <a:spcPts val="0"/>
              </a:spcBef>
              <a:buSzPct val="25000"/>
              <a:buFont typeface="Arial"/>
              <a:buNone/>
              <a:defRPr/>
            </a:pPr>
            <a:r>
              <a:rPr lang="es-ES" sz="4000" b="1" smtClean="0">
                <a:solidFill>
                  <a:schemeClr val="tx1">
                    <a:lumMod val="75000"/>
                    <a:lumOff val="25000"/>
                  </a:schemeClr>
                </a:solidFill>
                <a:latin typeface="PF BeauSans Pro" pitchFamily="2" charset="0"/>
              </a:rPr>
              <a:t>Participantes</a:t>
            </a:r>
            <a:endParaRPr lang="es-ES" sz="4000" b="1" smtClean="0">
              <a:solidFill>
                <a:schemeClr val="tx1"/>
              </a:solidFill>
            </a:endParaRPr>
          </a:p>
          <a:p>
            <a:pPr indent="-815975" eaLnBrk="1" fontAlgn="auto" hangingPunct="1">
              <a:lnSpc>
                <a:spcPct val="150000"/>
              </a:lnSpc>
              <a:spcBef>
                <a:spcPts val="1120"/>
              </a:spcBef>
              <a:buSzPct val="25000"/>
              <a:buFont typeface="Arial"/>
              <a:buNone/>
              <a:defRPr/>
            </a:pPr>
            <a:endParaRPr lang="es-ES" sz="2000" b="1">
              <a:solidFill>
                <a:schemeClr val="tx1"/>
              </a:solidFill>
            </a:endParaRPr>
          </a:p>
        </p:txBody>
      </p:sp>
      <p:graphicFrame>
        <p:nvGraphicFramePr>
          <p:cNvPr id="45061" name="4 Gráfico"/>
          <p:cNvGraphicFramePr>
            <a:graphicFrameLocks/>
          </p:cNvGraphicFramePr>
          <p:nvPr/>
        </p:nvGraphicFramePr>
        <p:xfrm>
          <a:off x="88900" y="1196975"/>
          <a:ext cx="4392613" cy="4464050"/>
        </p:xfrm>
        <a:graphic>
          <a:graphicData uri="http://schemas.openxmlformats.org/presentationml/2006/ole">
            <p:oleObj spid="_x0000_s45061" r:id="rId4" imgW="4389500" imgH="4468755" progId="Excel.Chart.8">
              <p:embed/>
            </p:oleObj>
          </a:graphicData>
        </a:graphic>
      </p:graphicFrame>
      <p:graphicFrame>
        <p:nvGraphicFramePr>
          <p:cNvPr id="45062" name="2 Gráfico"/>
          <p:cNvGraphicFramePr>
            <a:graphicFrameLocks/>
          </p:cNvGraphicFramePr>
          <p:nvPr/>
        </p:nvGraphicFramePr>
        <p:xfrm>
          <a:off x="3924300" y="1412875"/>
          <a:ext cx="5040313" cy="3816350"/>
        </p:xfrm>
        <a:graphic>
          <a:graphicData uri="http://schemas.openxmlformats.org/presentationml/2006/ole">
            <p:oleObj spid="_x0000_s45062" r:id="rId5" imgW="5041829" imgH="3816427" progId="Excel.Chart.8">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15362"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15363" name="3 Imagen"/>
          <p:cNvPicPr>
            <a:picLocks noChangeAspect="1"/>
          </p:cNvPicPr>
          <p:nvPr/>
        </p:nvPicPr>
        <p:blipFill>
          <a:blip r:embed="rId2"/>
          <a:srcRect/>
          <a:stretch>
            <a:fillRect/>
          </a:stretch>
        </p:blipFill>
        <p:spPr bwMode="auto">
          <a:xfrm>
            <a:off x="-12700" y="26988"/>
            <a:ext cx="9140825" cy="6858000"/>
          </a:xfrm>
          <a:prstGeom prst="rect">
            <a:avLst/>
          </a:prstGeom>
          <a:noFill/>
          <a:ln w="9525">
            <a:noFill/>
            <a:miter lim="800000"/>
            <a:headEnd/>
            <a:tailEnd/>
          </a:ln>
        </p:spPr>
      </p:pic>
      <p:sp>
        <p:nvSpPr>
          <p:cNvPr id="15364" name="Rectangle 5"/>
          <p:cNvSpPr>
            <a:spLocks noChangeArrowheads="1"/>
          </p:cNvSpPr>
          <p:nvPr/>
        </p:nvSpPr>
        <p:spPr bwMode="auto">
          <a:xfrm>
            <a:off x="900113" y="1700213"/>
            <a:ext cx="6985000" cy="2282825"/>
          </a:xfrm>
          <a:prstGeom prst="rect">
            <a:avLst/>
          </a:prstGeom>
          <a:noFill/>
          <a:ln w="9525">
            <a:noFill/>
            <a:miter lim="800000"/>
            <a:headEnd/>
            <a:tailEnd/>
          </a:ln>
        </p:spPr>
        <p:txBody>
          <a:bodyPr>
            <a:spAutoFit/>
          </a:bodyPr>
          <a:lstStyle/>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p:txBody>
      </p:sp>
      <p:sp>
        <p:nvSpPr>
          <p:cNvPr id="15365" name="Rectangle 6"/>
          <p:cNvSpPr>
            <a:spLocks noChangeArrowheads="1"/>
          </p:cNvSpPr>
          <p:nvPr/>
        </p:nvSpPr>
        <p:spPr bwMode="auto">
          <a:xfrm>
            <a:off x="250825" y="549275"/>
            <a:ext cx="8497888" cy="5084763"/>
          </a:xfrm>
          <a:prstGeom prst="rect">
            <a:avLst/>
          </a:prstGeom>
          <a:noFill/>
          <a:ln w="9525">
            <a:noFill/>
            <a:miter lim="800000"/>
            <a:headEnd/>
            <a:tailEnd/>
          </a:ln>
        </p:spPr>
        <p:txBody>
          <a:bodyPr>
            <a:spAutoFit/>
          </a:bodyPr>
          <a:lstStyle/>
          <a:p>
            <a:pPr algn="ctr">
              <a:lnSpc>
                <a:spcPct val="150000"/>
              </a:lnSpc>
            </a:pPr>
            <a:r>
              <a:rPr lang="es-AR" sz="2400" b="1">
                <a:solidFill>
                  <a:srgbClr val="404040"/>
                </a:solidFill>
                <a:latin typeface="PF BeauSans Pro"/>
              </a:rPr>
              <a:t>Datos DIAGNÓSTICO PAÍS:</a:t>
            </a:r>
          </a:p>
          <a:p>
            <a:pPr>
              <a:lnSpc>
                <a:spcPct val="150000"/>
              </a:lnSpc>
            </a:pPr>
            <a:endParaRPr lang="es-AR" sz="2000">
              <a:solidFill>
                <a:srgbClr val="404040"/>
              </a:solidFill>
              <a:latin typeface="PF BeauSans Pro"/>
            </a:endParaRPr>
          </a:p>
          <a:p>
            <a:pPr>
              <a:lnSpc>
                <a:spcPct val="150000"/>
              </a:lnSpc>
              <a:buFontTx/>
              <a:buChar char="•"/>
            </a:pPr>
            <a:r>
              <a:rPr lang="es-AR" sz="2000">
                <a:solidFill>
                  <a:srgbClr val="404040"/>
                </a:solidFill>
                <a:latin typeface="PF BeauSans Pro"/>
              </a:rPr>
              <a:t>De cada 10 estudiantes universitarios, 7 no se reciben. </a:t>
            </a:r>
          </a:p>
          <a:p>
            <a:pPr>
              <a:lnSpc>
                <a:spcPct val="150000"/>
              </a:lnSpc>
              <a:spcBef>
                <a:spcPct val="20000"/>
              </a:spcBef>
              <a:spcAft>
                <a:spcPct val="20000"/>
              </a:spcAft>
              <a:buFontTx/>
              <a:buChar char="•"/>
            </a:pPr>
            <a:r>
              <a:rPr lang="es-AR" sz="2000">
                <a:solidFill>
                  <a:srgbClr val="404040"/>
                </a:solidFill>
                <a:latin typeface="PF BeauSans Pro"/>
              </a:rPr>
              <a:t>Por cada 100 abogados, se gradúan 31 ingenieros</a:t>
            </a:r>
          </a:p>
          <a:p>
            <a:pPr>
              <a:lnSpc>
                <a:spcPct val="150000"/>
              </a:lnSpc>
              <a:spcBef>
                <a:spcPct val="20000"/>
              </a:spcBef>
              <a:spcAft>
                <a:spcPct val="20000"/>
              </a:spcAft>
              <a:buFontTx/>
              <a:buChar char="•"/>
            </a:pPr>
            <a:r>
              <a:rPr lang="es-AR" sz="2000">
                <a:solidFill>
                  <a:srgbClr val="404040"/>
                </a:solidFill>
                <a:latin typeface="PF BeauSans Pro"/>
              </a:rPr>
              <a:t>Cada 10.000 habitantes registramos 436 estudiantes</a:t>
            </a:r>
          </a:p>
          <a:p>
            <a:pPr>
              <a:lnSpc>
                <a:spcPct val="150000"/>
              </a:lnSpc>
              <a:spcBef>
                <a:spcPct val="20000"/>
              </a:spcBef>
              <a:spcAft>
                <a:spcPct val="20000"/>
              </a:spcAft>
              <a:buFontTx/>
              <a:buChar char="•"/>
            </a:pPr>
            <a:r>
              <a:rPr lang="es-AR" sz="2000">
                <a:solidFill>
                  <a:srgbClr val="404040"/>
                </a:solidFill>
                <a:latin typeface="PF BeauSans Pro"/>
              </a:rPr>
              <a:t>1 de cada 2 estudiantes no aprueban ni una sola materia en su primer año en la Universidad.</a:t>
            </a:r>
          </a:p>
          <a:p>
            <a:pPr>
              <a:lnSpc>
                <a:spcPct val="150000"/>
              </a:lnSpc>
              <a:spcBef>
                <a:spcPct val="20000"/>
              </a:spcBef>
              <a:spcAft>
                <a:spcPct val="20000"/>
              </a:spcAft>
              <a:buFontTx/>
              <a:buChar char="•"/>
            </a:pPr>
            <a:r>
              <a:rPr lang="es-AR" sz="2000" b="1">
                <a:solidFill>
                  <a:srgbClr val="404040"/>
                </a:solidFill>
                <a:latin typeface="PF BeauSans Pro"/>
              </a:rPr>
              <a:t>Según los datos publicados por la SPU, en Argentina se gradúa 1 Ingeniero cada 6600 habitantes.</a:t>
            </a:r>
          </a:p>
          <a:p>
            <a:endParaRPr lang="es-AR" sz="2000" b="1"/>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Título"/>
          <p:cNvSpPr>
            <a:spLocks noGrp="1"/>
          </p:cNvSpPr>
          <p:nvPr>
            <p:ph type="title"/>
          </p:nvPr>
        </p:nvSpPr>
        <p:spPr/>
        <p:txBody>
          <a:bodyPr/>
          <a:lstStyle/>
          <a:p>
            <a:endParaRPr lang="es-ES_tradnl" smtClean="0"/>
          </a:p>
        </p:txBody>
      </p:sp>
      <p:sp>
        <p:nvSpPr>
          <p:cNvPr id="46082" name="2 Marcador de contenido"/>
          <p:cNvSpPr>
            <a:spLocks noGrp="1"/>
          </p:cNvSpPr>
          <p:nvPr>
            <p:ph sz="quarter" idx="13"/>
          </p:nvPr>
        </p:nvSpPr>
        <p:spPr>
          <a:xfrm>
            <a:off x="676275" y="2679700"/>
            <a:ext cx="3822700" cy="3446463"/>
          </a:xfrm>
        </p:spPr>
        <p:txBody>
          <a:bodyPr/>
          <a:lstStyle/>
          <a:p>
            <a:endParaRPr lang="es-ES_tradnl" smtClean="0"/>
          </a:p>
        </p:txBody>
      </p:sp>
      <p:sp>
        <p:nvSpPr>
          <p:cNvPr id="46083" name="3 Marcador de contenido"/>
          <p:cNvSpPr>
            <a:spLocks noGrp="1"/>
          </p:cNvSpPr>
          <p:nvPr>
            <p:ph sz="quarter" idx="14"/>
          </p:nvPr>
        </p:nvSpPr>
        <p:spPr>
          <a:xfrm>
            <a:off x="4645025" y="2679700"/>
            <a:ext cx="3822700" cy="3446463"/>
          </a:xfrm>
        </p:spPr>
        <p:txBody>
          <a:bodyPr/>
          <a:lstStyle/>
          <a:p>
            <a:endParaRPr lang="es-ES_tradnl" smtClean="0"/>
          </a:p>
        </p:txBody>
      </p:sp>
      <p:pic>
        <p:nvPicPr>
          <p:cNvPr id="46084" name="3 Imagen"/>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46085" name="Shape 144"/>
          <p:cNvSpPr txBox="1">
            <a:spLocks/>
          </p:cNvSpPr>
          <p:nvPr/>
        </p:nvSpPr>
        <p:spPr bwMode="auto">
          <a:xfrm>
            <a:off x="439738" y="742950"/>
            <a:ext cx="7848600" cy="4897438"/>
          </a:xfrm>
          <a:prstGeom prst="rect">
            <a:avLst/>
          </a:prstGeom>
          <a:noFill/>
          <a:ln w="9525">
            <a:noFill/>
            <a:miter lim="800000"/>
            <a:headEnd/>
            <a:tailEnd/>
          </a:ln>
        </p:spPr>
        <p:txBody>
          <a:bodyPr lIns="217725" tIns="108850" rIns="217725" bIns="108850"/>
          <a:lstStyle/>
          <a:p>
            <a:pPr algn="just"/>
            <a:r>
              <a:rPr lang="es-ES" sz="2000">
                <a:solidFill>
                  <a:srgbClr val="404040"/>
                </a:solidFill>
                <a:latin typeface="PF BeauSans Pro"/>
              </a:rPr>
              <a:t>Durante el desarrollo de la competencia, los equipos participan, de talleres formativos que contribuyen al desarrollo de su proyecto.</a:t>
            </a:r>
          </a:p>
          <a:p>
            <a:pPr algn="just"/>
            <a:endParaRPr lang="es-ES" sz="2000">
              <a:solidFill>
                <a:srgbClr val="404040"/>
              </a:solidFill>
              <a:latin typeface="PF BeauSans Pro"/>
            </a:endParaRPr>
          </a:p>
          <a:p>
            <a:pPr algn="just"/>
            <a:r>
              <a:rPr lang="es-ES" sz="2000">
                <a:solidFill>
                  <a:srgbClr val="404040"/>
                </a:solidFill>
                <a:latin typeface="PF BeauSans Pro"/>
              </a:rPr>
              <a:t>La primera capacitación, denominada </a:t>
            </a:r>
            <a:r>
              <a:rPr lang="es-ES" sz="2000" b="1">
                <a:solidFill>
                  <a:srgbClr val="404040"/>
                </a:solidFill>
                <a:latin typeface="PF BeauSans Pro"/>
              </a:rPr>
              <a:t>“Trabajo en Equipo y Aprendizaje Colectivo”</a:t>
            </a:r>
            <a:r>
              <a:rPr lang="es-ES" sz="2000">
                <a:solidFill>
                  <a:srgbClr val="404040"/>
                </a:solidFill>
                <a:latin typeface="PF BeauSans Pro"/>
              </a:rPr>
              <a:t> se llevó adelante el 14/09/2017 en el Predio UNL-ATE y estuvo a cargo de la Secretaría de Deportes de la Provincia y de la Ing. Qca. María Virginia Zonta, Deportista Olímpica.</a:t>
            </a:r>
            <a:endParaRPr lang="es-AR" sz="2000">
              <a:solidFill>
                <a:srgbClr val="404040"/>
              </a:solidFill>
              <a:latin typeface="PF BeauSans Pro"/>
            </a:endParaRPr>
          </a:p>
        </p:txBody>
      </p:sp>
      <p:pic>
        <p:nvPicPr>
          <p:cNvPr id="46086" name="Picture 2" descr="C:\Users\MAITE\AppData\Local\Temp\Rar$DIa0.715\DJI_0245.JPG"/>
          <p:cNvPicPr>
            <a:picLocks noChangeAspect="1" noChangeArrowheads="1"/>
          </p:cNvPicPr>
          <p:nvPr/>
        </p:nvPicPr>
        <p:blipFill>
          <a:blip r:embed="rId3"/>
          <a:srcRect/>
          <a:stretch>
            <a:fillRect/>
          </a:stretch>
        </p:blipFill>
        <p:spPr bwMode="auto">
          <a:xfrm>
            <a:off x="4719638" y="3822700"/>
            <a:ext cx="4108450" cy="2311400"/>
          </a:xfrm>
          <a:prstGeom prst="rect">
            <a:avLst/>
          </a:prstGeom>
          <a:noFill/>
          <a:ln w="9525">
            <a:noFill/>
            <a:miter lim="800000"/>
            <a:headEnd/>
            <a:tailEnd/>
          </a:ln>
        </p:spPr>
      </p:pic>
      <p:pic>
        <p:nvPicPr>
          <p:cNvPr id="46087" name="Picture 3" descr="C:\Users\MAITE\AppData\Local\Temp\Rar$DIa0.592\DJI_0262.JPG"/>
          <p:cNvPicPr>
            <a:picLocks noChangeAspect="1" noChangeArrowheads="1"/>
          </p:cNvPicPr>
          <p:nvPr/>
        </p:nvPicPr>
        <p:blipFill>
          <a:blip r:embed="rId4"/>
          <a:srcRect/>
          <a:stretch>
            <a:fillRect/>
          </a:stretch>
        </p:blipFill>
        <p:spPr bwMode="auto">
          <a:xfrm>
            <a:off x="611188" y="3822700"/>
            <a:ext cx="4108450" cy="231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Título"/>
          <p:cNvSpPr>
            <a:spLocks noGrp="1"/>
          </p:cNvSpPr>
          <p:nvPr>
            <p:ph type="ctrTitle"/>
          </p:nvPr>
        </p:nvSpPr>
        <p:spPr>
          <a:xfrm>
            <a:off x="685800" y="1600200"/>
            <a:ext cx="7772400" cy="1779588"/>
          </a:xfrm>
        </p:spPr>
        <p:txBody>
          <a:bodyPr/>
          <a:lstStyle/>
          <a:p>
            <a:pPr eaLnBrk="1" hangingPunct="1"/>
            <a:endParaRPr lang="es-ES_tradnl" smtClean="0"/>
          </a:p>
        </p:txBody>
      </p:sp>
      <p:sp>
        <p:nvSpPr>
          <p:cNvPr id="47106" name="2 Subtítulo"/>
          <p:cNvSpPr>
            <a:spLocks noGrp="1"/>
          </p:cNvSpPr>
          <p:nvPr>
            <p:ph type="subTitle" idx="1"/>
          </p:nvPr>
        </p:nvSpPr>
        <p:spPr>
          <a:xfrm>
            <a:off x="1371600" y="3556000"/>
            <a:ext cx="6400800" cy="1473200"/>
          </a:xfrm>
        </p:spPr>
        <p:txBody>
          <a:bodyPr/>
          <a:lstStyle/>
          <a:p>
            <a:pPr eaLnBrk="1" hangingPunct="1"/>
            <a:endParaRPr lang="es-ES_tradnl" smtClean="0"/>
          </a:p>
        </p:txBody>
      </p:sp>
      <p:pic>
        <p:nvPicPr>
          <p:cNvPr id="47107" name="3 Imagen"/>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18436" name="Shape 144"/>
          <p:cNvSpPr txBox="1">
            <a:spLocks/>
          </p:cNvSpPr>
          <p:nvPr/>
        </p:nvSpPr>
        <p:spPr bwMode="auto">
          <a:xfrm>
            <a:off x="468313" y="908050"/>
            <a:ext cx="7848600" cy="4897438"/>
          </a:xfrm>
          <a:prstGeom prst="rect">
            <a:avLst/>
          </a:prstGeom>
          <a:noFill/>
          <a:ln w="9525">
            <a:noFill/>
            <a:miter lim="800000"/>
            <a:headEnd/>
            <a:tailEnd/>
          </a:ln>
        </p:spPr>
        <p:txBody>
          <a:bodyPr lIns="217725" tIns="108850" rIns="217725" bIns="108850"/>
          <a:lstStyle/>
          <a:p>
            <a:pPr algn="ctr">
              <a:lnSpc>
                <a:spcPct val="150000"/>
              </a:lnSpc>
              <a:buClr>
                <a:srgbClr val="000000"/>
              </a:buClr>
              <a:buSzPct val="25000"/>
              <a:defRPr/>
            </a:pPr>
            <a:endParaRPr lang="en-US" sz="2400" b="1" dirty="0">
              <a:solidFill>
                <a:schemeClr val="tx1">
                  <a:lumMod val="75000"/>
                  <a:lumOff val="25000"/>
                </a:schemeClr>
              </a:solidFill>
              <a:latin typeface="PF BeauSans Pro" pitchFamily="2" charset="0"/>
              <a:cs typeface="Arial" charset="0"/>
            </a:endParaRPr>
          </a:p>
        </p:txBody>
      </p:sp>
      <p:pic>
        <p:nvPicPr>
          <p:cNvPr id="47109" name="Picture 4" descr="La imagen puede contener: 7 personas, personas sonriendo, personas de pie, cielo, niño(a) y exterior"/>
          <p:cNvPicPr>
            <a:picLocks noChangeAspect="1" noChangeArrowheads="1"/>
          </p:cNvPicPr>
          <p:nvPr/>
        </p:nvPicPr>
        <p:blipFill>
          <a:blip r:embed="rId3"/>
          <a:srcRect/>
          <a:stretch>
            <a:fillRect/>
          </a:stretch>
        </p:blipFill>
        <p:spPr bwMode="auto">
          <a:xfrm>
            <a:off x="936625" y="581025"/>
            <a:ext cx="6911975" cy="518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ctrTitle"/>
          </p:nvPr>
        </p:nvSpPr>
        <p:spPr>
          <a:xfrm>
            <a:off x="685800" y="1600200"/>
            <a:ext cx="7772400" cy="1779588"/>
          </a:xfrm>
        </p:spPr>
        <p:txBody>
          <a:bodyPr/>
          <a:lstStyle/>
          <a:p>
            <a:pPr eaLnBrk="1" hangingPunct="1"/>
            <a:endParaRPr lang="es-ES_tradnl" smtClean="0"/>
          </a:p>
        </p:txBody>
      </p:sp>
      <p:sp>
        <p:nvSpPr>
          <p:cNvPr id="48130" name="2 Subtítulo"/>
          <p:cNvSpPr>
            <a:spLocks noGrp="1"/>
          </p:cNvSpPr>
          <p:nvPr>
            <p:ph type="subTitle" idx="1"/>
          </p:nvPr>
        </p:nvSpPr>
        <p:spPr>
          <a:xfrm>
            <a:off x="1371600" y="3556000"/>
            <a:ext cx="6400800" cy="1473200"/>
          </a:xfrm>
        </p:spPr>
        <p:txBody>
          <a:bodyPr/>
          <a:lstStyle/>
          <a:p>
            <a:pPr eaLnBrk="1" hangingPunct="1"/>
            <a:endParaRPr lang="es-ES_tradnl" smtClean="0"/>
          </a:p>
        </p:txBody>
      </p:sp>
      <p:pic>
        <p:nvPicPr>
          <p:cNvPr id="48131" name="3 Imagen"/>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18436" name="Shape 144"/>
          <p:cNvSpPr txBox="1">
            <a:spLocks/>
          </p:cNvSpPr>
          <p:nvPr/>
        </p:nvSpPr>
        <p:spPr bwMode="auto">
          <a:xfrm>
            <a:off x="468313" y="908050"/>
            <a:ext cx="7848600" cy="4897438"/>
          </a:xfrm>
          <a:prstGeom prst="rect">
            <a:avLst/>
          </a:prstGeom>
          <a:noFill/>
          <a:ln w="9525">
            <a:noFill/>
            <a:miter lim="800000"/>
            <a:headEnd/>
            <a:tailEnd/>
          </a:ln>
        </p:spPr>
        <p:txBody>
          <a:bodyPr lIns="217725" tIns="108850" rIns="217725" bIns="108850"/>
          <a:lstStyle/>
          <a:p>
            <a:pPr algn="ctr">
              <a:lnSpc>
                <a:spcPct val="150000"/>
              </a:lnSpc>
              <a:buClr>
                <a:srgbClr val="000000"/>
              </a:buClr>
              <a:buSzPct val="25000"/>
              <a:defRPr/>
            </a:pPr>
            <a:endParaRPr lang="en-US" sz="2400" b="1" dirty="0">
              <a:solidFill>
                <a:schemeClr val="tx1">
                  <a:lumMod val="75000"/>
                  <a:lumOff val="25000"/>
                </a:schemeClr>
              </a:solidFill>
              <a:latin typeface="PF BeauSans Pro" pitchFamily="2" charset="0"/>
              <a:cs typeface="Arial" charset="0"/>
            </a:endParaRPr>
          </a:p>
        </p:txBody>
      </p:sp>
      <p:pic>
        <p:nvPicPr>
          <p:cNvPr id="48133" name="Picture 2" descr="La imagen puede contener: 5 personas, personas sentadas e interior"/>
          <p:cNvPicPr>
            <a:picLocks noChangeAspect="1" noChangeArrowheads="1"/>
          </p:cNvPicPr>
          <p:nvPr/>
        </p:nvPicPr>
        <p:blipFill>
          <a:blip r:embed="rId3"/>
          <a:srcRect/>
          <a:stretch>
            <a:fillRect/>
          </a:stretch>
        </p:blipFill>
        <p:spPr bwMode="auto">
          <a:xfrm>
            <a:off x="571500" y="1276350"/>
            <a:ext cx="8001000" cy="450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Título"/>
          <p:cNvSpPr>
            <a:spLocks noGrp="1"/>
          </p:cNvSpPr>
          <p:nvPr>
            <p:ph type="title"/>
          </p:nvPr>
        </p:nvSpPr>
        <p:spPr>
          <a:xfrm>
            <a:off x="4873625" y="338138"/>
            <a:ext cx="3813175" cy="2430462"/>
          </a:xfrm>
        </p:spPr>
        <p:txBody>
          <a:bodyPr/>
          <a:lstStyle/>
          <a:p>
            <a:endParaRPr lang="es-ES_tradnl" smtClean="0"/>
          </a:p>
        </p:txBody>
      </p:sp>
      <p:sp>
        <p:nvSpPr>
          <p:cNvPr id="49154" name="3 Marcador de texto"/>
          <p:cNvSpPr>
            <a:spLocks noGrp="1"/>
          </p:cNvSpPr>
          <p:nvPr>
            <p:ph type="body" sz="half" idx="2"/>
          </p:nvPr>
        </p:nvSpPr>
        <p:spPr>
          <a:xfrm>
            <a:off x="4868863" y="2786063"/>
            <a:ext cx="3817937" cy="2420937"/>
          </a:xfrm>
        </p:spPr>
        <p:txBody>
          <a:bodyPr/>
          <a:lstStyle/>
          <a:p>
            <a:endParaRPr lang="es-ES_tradnl" smtClean="0"/>
          </a:p>
        </p:txBody>
      </p:sp>
      <p:sp>
        <p:nvSpPr>
          <p:cNvPr id="3" name="2 Marcador de posición de imagen"/>
          <p:cNvSpPr>
            <a:spLocks noGrp="1"/>
          </p:cNvSpPr>
          <p:nvPr>
            <p:ph type="pic" idx="1"/>
          </p:nvPr>
        </p:nvSpPr>
        <p:spPr/>
      </p:sp>
      <p:pic>
        <p:nvPicPr>
          <p:cNvPr id="49156" name="3 Imagen"/>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18436" name="Shape 144"/>
          <p:cNvSpPr txBox="1">
            <a:spLocks/>
          </p:cNvSpPr>
          <p:nvPr/>
        </p:nvSpPr>
        <p:spPr bwMode="auto">
          <a:xfrm>
            <a:off x="468313" y="908050"/>
            <a:ext cx="7848600" cy="4897438"/>
          </a:xfrm>
          <a:prstGeom prst="rect">
            <a:avLst/>
          </a:prstGeom>
          <a:noFill/>
          <a:ln w="9525">
            <a:noFill/>
            <a:miter lim="800000"/>
            <a:headEnd/>
            <a:tailEnd/>
          </a:ln>
        </p:spPr>
        <p:txBody>
          <a:bodyPr lIns="217725" tIns="108850" rIns="217725" bIns="108850"/>
          <a:lstStyle/>
          <a:p>
            <a:pPr algn="ctr">
              <a:lnSpc>
                <a:spcPct val="150000"/>
              </a:lnSpc>
              <a:buClr>
                <a:srgbClr val="000000"/>
              </a:buClr>
              <a:buSzPct val="25000"/>
              <a:defRPr/>
            </a:pPr>
            <a:endParaRPr lang="en-US" sz="2400" b="1" dirty="0">
              <a:solidFill>
                <a:schemeClr val="tx1">
                  <a:lumMod val="75000"/>
                  <a:lumOff val="25000"/>
                </a:schemeClr>
              </a:solidFill>
              <a:latin typeface="PF BeauSans Pro" pitchFamily="2" charset="0"/>
              <a:cs typeface="Arial" charset="0"/>
            </a:endParaRPr>
          </a:p>
        </p:txBody>
      </p:sp>
      <p:pic>
        <p:nvPicPr>
          <p:cNvPr id="49158" name="Picture 2" descr="C:\Users\MAITE\AppData\Local\Temp\Rar$DIa0.719\DJI_0294.JPG"/>
          <p:cNvPicPr>
            <a:picLocks noChangeAspect="1" noChangeArrowheads="1"/>
          </p:cNvPicPr>
          <p:nvPr/>
        </p:nvPicPr>
        <p:blipFill>
          <a:blip r:embed="rId3"/>
          <a:srcRect/>
          <a:stretch>
            <a:fillRect/>
          </a:stretch>
        </p:blipFill>
        <p:spPr bwMode="auto">
          <a:xfrm>
            <a:off x="342900" y="1249363"/>
            <a:ext cx="8099425" cy="455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Título"/>
          <p:cNvSpPr>
            <a:spLocks noGrp="1"/>
          </p:cNvSpPr>
          <p:nvPr>
            <p:ph type="ctrTitle"/>
          </p:nvPr>
        </p:nvSpPr>
        <p:spPr>
          <a:xfrm>
            <a:off x="685800" y="1600200"/>
            <a:ext cx="7772400" cy="1779588"/>
          </a:xfrm>
        </p:spPr>
        <p:txBody>
          <a:bodyPr/>
          <a:lstStyle/>
          <a:p>
            <a:pPr eaLnBrk="1" hangingPunct="1"/>
            <a:endParaRPr lang="es-ES_tradnl" smtClean="0"/>
          </a:p>
        </p:txBody>
      </p:sp>
      <p:sp>
        <p:nvSpPr>
          <p:cNvPr id="50178" name="2 Subtítulo"/>
          <p:cNvSpPr>
            <a:spLocks noGrp="1"/>
          </p:cNvSpPr>
          <p:nvPr>
            <p:ph type="subTitle" idx="1"/>
          </p:nvPr>
        </p:nvSpPr>
        <p:spPr>
          <a:xfrm>
            <a:off x="1371600" y="3556000"/>
            <a:ext cx="6400800" cy="1473200"/>
          </a:xfrm>
        </p:spPr>
        <p:txBody>
          <a:bodyPr/>
          <a:lstStyle/>
          <a:p>
            <a:pPr eaLnBrk="1" hangingPunct="1"/>
            <a:endParaRPr lang="es-ES_tradnl" smtClean="0"/>
          </a:p>
        </p:txBody>
      </p:sp>
      <p:pic>
        <p:nvPicPr>
          <p:cNvPr id="50179" name="3 Imagen"/>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18436" name="Shape 144"/>
          <p:cNvSpPr txBox="1">
            <a:spLocks/>
          </p:cNvSpPr>
          <p:nvPr/>
        </p:nvSpPr>
        <p:spPr bwMode="auto">
          <a:xfrm>
            <a:off x="468313" y="908050"/>
            <a:ext cx="7848600" cy="4897438"/>
          </a:xfrm>
          <a:prstGeom prst="rect">
            <a:avLst/>
          </a:prstGeom>
          <a:noFill/>
          <a:ln w="9525">
            <a:noFill/>
            <a:miter lim="800000"/>
            <a:headEnd/>
            <a:tailEnd/>
          </a:ln>
        </p:spPr>
        <p:txBody>
          <a:bodyPr lIns="217725" tIns="108850" rIns="217725" bIns="108850"/>
          <a:lstStyle/>
          <a:p>
            <a:pPr algn="ctr">
              <a:lnSpc>
                <a:spcPct val="150000"/>
              </a:lnSpc>
              <a:buClr>
                <a:srgbClr val="000000"/>
              </a:buClr>
              <a:buSzPct val="25000"/>
              <a:defRPr/>
            </a:pPr>
            <a:endParaRPr lang="en-US" sz="2400" b="1" dirty="0">
              <a:solidFill>
                <a:schemeClr val="tx1">
                  <a:lumMod val="75000"/>
                  <a:lumOff val="25000"/>
                </a:schemeClr>
              </a:solidFill>
              <a:latin typeface="PF BeauSans Pro" pitchFamily="2" charset="0"/>
              <a:cs typeface="Arial" charset="0"/>
            </a:endParaRPr>
          </a:p>
        </p:txBody>
      </p:sp>
      <p:pic>
        <p:nvPicPr>
          <p:cNvPr id="50181" name="Picture 2" descr="C:\Users\MAITE\AppData\Local\Temp\Rar$DIa0.254\DJI_0301.JPG"/>
          <p:cNvPicPr>
            <a:picLocks noChangeAspect="1" noChangeArrowheads="1"/>
          </p:cNvPicPr>
          <p:nvPr/>
        </p:nvPicPr>
        <p:blipFill>
          <a:blip r:embed="rId3"/>
          <a:srcRect/>
          <a:stretch>
            <a:fillRect/>
          </a:stretch>
        </p:blipFill>
        <p:spPr bwMode="auto">
          <a:xfrm>
            <a:off x="495300" y="1196975"/>
            <a:ext cx="7793038" cy="438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51202"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51203" name="3 Imagen"/>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51204" name="Shape 174"/>
          <p:cNvSpPr txBox="1">
            <a:spLocks/>
          </p:cNvSpPr>
          <p:nvPr/>
        </p:nvSpPr>
        <p:spPr bwMode="auto">
          <a:xfrm>
            <a:off x="503238" y="401638"/>
            <a:ext cx="8137525" cy="4176712"/>
          </a:xfrm>
          <a:prstGeom prst="rect">
            <a:avLst/>
          </a:prstGeom>
          <a:noFill/>
          <a:ln w="9525">
            <a:noFill/>
            <a:miter lim="800000"/>
            <a:headEnd/>
            <a:tailEnd/>
          </a:ln>
        </p:spPr>
        <p:txBody>
          <a:bodyPr lIns="217725" tIns="108850" rIns="217725" bIns="108850"/>
          <a:lstStyle/>
          <a:p>
            <a:pPr algn="ctr">
              <a:lnSpc>
                <a:spcPct val="150000"/>
              </a:lnSpc>
              <a:buClr>
                <a:srgbClr val="FF0000"/>
              </a:buClr>
              <a:buSzPct val="100000"/>
              <a:buFont typeface="Arial" charset="0"/>
              <a:buNone/>
            </a:pPr>
            <a:r>
              <a:rPr lang="en-US" sz="2500" b="1">
                <a:cs typeface="Arial" charset="0"/>
                <a:sym typeface="Arial" charset="0"/>
              </a:rPr>
              <a:t>ETAPA 2:</a:t>
            </a:r>
          </a:p>
          <a:p>
            <a:pPr algn="ctr">
              <a:lnSpc>
                <a:spcPct val="150000"/>
              </a:lnSpc>
              <a:buClr>
                <a:srgbClr val="FF0000"/>
              </a:buClr>
              <a:buSzPct val="100000"/>
              <a:buFont typeface="Arial" charset="0"/>
              <a:buNone/>
            </a:pPr>
            <a:r>
              <a:rPr lang="en-US" sz="2500" b="1">
                <a:cs typeface="Arial" charset="0"/>
                <a:sym typeface="Arial" charset="0"/>
              </a:rPr>
              <a:t>Concurso “Prot</a:t>
            </a:r>
            <a:r>
              <a:rPr lang="en-US" sz="2500" b="1">
                <a:solidFill>
                  <a:srgbClr val="000000"/>
                </a:solidFill>
                <a:cs typeface="Arial" charset="0"/>
                <a:sym typeface="Arial" charset="0"/>
              </a:rPr>
              <a:t>otipos para la innovación”</a:t>
            </a:r>
          </a:p>
          <a:p>
            <a:pPr>
              <a:lnSpc>
                <a:spcPct val="150000"/>
              </a:lnSpc>
              <a:buClr>
                <a:srgbClr val="FF0000"/>
              </a:buClr>
              <a:buSzPct val="100000"/>
              <a:buFont typeface="Arial" charset="0"/>
              <a:buNone/>
            </a:pPr>
            <a:endParaRPr lang="en-US" sz="2500">
              <a:solidFill>
                <a:srgbClr val="000000"/>
              </a:solidFill>
              <a:cs typeface="Arial" charset="0"/>
              <a:sym typeface="Arial" charset="0"/>
            </a:endParaRPr>
          </a:p>
          <a:p>
            <a:pPr algn="just">
              <a:lnSpc>
                <a:spcPct val="150000"/>
              </a:lnSpc>
              <a:buSzPct val="70000"/>
              <a:buFont typeface="Arial" charset="0"/>
              <a:buNone/>
            </a:pPr>
            <a:r>
              <a:rPr lang="en-US" sz="2500">
                <a:solidFill>
                  <a:srgbClr val="000000"/>
                </a:solidFill>
                <a:cs typeface="Arial" charset="0"/>
                <a:sym typeface="Arial" charset="0"/>
              </a:rPr>
              <a:t>&gt;&gt; Concurso para el desarrollo de prototipos.</a:t>
            </a:r>
          </a:p>
          <a:p>
            <a:pPr algn="just">
              <a:lnSpc>
                <a:spcPct val="150000"/>
              </a:lnSpc>
              <a:buClr>
                <a:srgbClr val="000000"/>
              </a:buClr>
              <a:buSzPct val="70000"/>
              <a:buFont typeface="Arial" charset="0"/>
              <a:buNone/>
            </a:pPr>
            <a:r>
              <a:rPr lang="en-US" sz="2500">
                <a:solidFill>
                  <a:srgbClr val="000000"/>
                </a:solidFill>
                <a:cs typeface="Arial" charset="0"/>
                <a:sym typeface="Arial" charset="0"/>
              </a:rPr>
              <a:t>&gt;&gt; Destinatarios: estudiantes e ingenieros de reciente graduación de la provincia de Santa Fe.</a:t>
            </a:r>
          </a:p>
          <a:p>
            <a:pPr algn="just">
              <a:lnSpc>
                <a:spcPct val="150000"/>
              </a:lnSpc>
              <a:buClr>
                <a:srgbClr val="000000"/>
              </a:buClr>
              <a:buSzPct val="70000"/>
              <a:buFont typeface="Arial" charset="0"/>
              <a:buNone/>
            </a:pPr>
            <a:r>
              <a:rPr lang="en-US" sz="2500">
                <a:solidFill>
                  <a:srgbClr val="000000"/>
                </a:solidFill>
                <a:cs typeface="Arial" charset="0"/>
                <a:sym typeface="Arial" charset="0"/>
              </a:rPr>
              <a:t>&gt;&gt; Los equipos seleccionados serán financiados para desarrollar su prototipo en su unidad académica.</a:t>
            </a:r>
          </a:p>
          <a:p>
            <a:pPr algn="just">
              <a:lnSpc>
                <a:spcPct val="150000"/>
              </a:lnSpc>
              <a:buClr>
                <a:srgbClr val="000000"/>
              </a:buClr>
              <a:buSzPct val="70000"/>
              <a:buFont typeface="Arial" charset="0"/>
              <a:buNone/>
            </a:pPr>
            <a:r>
              <a:rPr lang="en-US" sz="2500">
                <a:solidFill>
                  <a:srgbClr val="000000"/>
                </a:solidFill>
                <a:cs typeface="Arial" charset="0"/>
                <a:sym typeface="Arial" charset="0"/>
              </a:rPr>
              <a:t>&gt;&gt; Convocatoria bianual.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52226"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52227" name="3 Imagen"/>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5" name="Shape 180"/>
          <p:cNvSpPr txBox="1">
            <a:spLocks/>
          </p:cNvSpPr>
          <p:nvPr/>
        </p:nvSpPr>
        <p:spPr bwMode="auto">
          <a:xfrm>
            <a:off x="358775" y="346075"/>
            <a:ext cx="8426450" cy="3962400"/>
          </a:xfrm>
          <a:prstGeom prst="rect">
            <a:avLst/>
          </a:prstGeom>
          <a:noFill/>
          <a:ln w="9525">
            <a:noFill/>
            <a:miter lim="800000"/>
            <a:headEnd/>
            <a:tailEnd/>
          </a:ln>
        </p:spPr>
        <p:txBody>
          <a:bodyPr lIns="217725" tIns="108850" rIns="217725" bIns="108850"/>
          <a:lstStyle>
            <a:defPPr marR="0" lvl="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815975" indent="-815975" algn="ctr" eaLnBrk="1" fontAlgn="auto" hangingPunct="1">
              <a:lnSpc>
                <a:spcPct val="150000"/>
              </a:lnSpc>
              <a:spcBef>
                <a:spcPts val="0"/>
              </a:spcBef>
              <a:spcAft>
                <a:spcPts val="0"/>
              </a:spcAft>
              <a:buClr>
                <a:srgbClr val="FF0000"/>
              </a:buClr>
              <a:buSzPct val="25000"/>
              <a:buFont typeface="Arial"/>
              <a:buNone/>
              <a:defRPr/>
            </a:pPr>
            <a:r>
              <a:rPr lang="es-ES" sz="2200" b="1" dirty="0" smtClean="0">
                <a:sym typeface="Arial"/>
              </a:rPr>
              <a:t>TEMÁTICAS A ABORDAR EN LAS ETAPAS 1 Y 2:</a:t>
            </a:r>
          </a:p>
          <a:p>
            <a:pPr marL="0" indent="0" eaLnBrk="1" fontAlgn="auto" hangingPunct="1">
              <a:lnSpc>
                <a:spcPct val="150000"/>
              </a:lnSpc>
              <a:spcBef>
                <a:spcPts val="0"/>
              </a:spcBef>
              <a:spcAft>
                <a:spcPts val="0"/>
              </a:spcAft>
              <a:buClr>
                <a:srgbClr val="000000"/>
              </a:buClr>
              <a:buSzPct val="100000"/>
              <a:buFont typeface="Arial"/>
              <a:buNone/>
              <a:defRPr/>
            </a:pPr>
            <a:endParaRPr lang="es-ES" sz="2200" b="1" dirty="0">
              <a:sym typeface="Arial"/>
            </a:endParaRPr>
          </a:p>
          <a:p>
            <a:pPr marL="12700" indent="0" eaLnBrk="1" fontAlgn="auto" hangingPunct="1">
              <a:lnSpc>
                <a:spcPct val="150000"/>
              </a:lnSpc>
              <a:spcBef>
                <a:spcPts val="0"/>
              </a:spcBef>
              <a:spcAft>
                <a:spcPts val="0"/>
              </a:spcAft>
              <a:buClr>
                <a:schemeClr val="dk1"/>
              </a:buClr>
              <a:buSzPct val="100000"/>
              <a:defRPr/>
            </a:pPr>
            <a:r>
              <a:rPr lang="es-ES" sz="2200" dirty="0" smtClean="0">
                <a:solidFill>
                  <a:schemeClr val="dk1"/>
                </a:solidFill>
                <a:sym typeface="Arial"/>
              </a:rPr>
              <a:t>&gt;&gt; Viviendas inteligentes (energías alternativas, retardadores de agua, etc.).</a:t>
            </a:r>
          </a:p>
          <a:p>
            <a:pPr marL="12700" indent="0" eaLnBrk="1" fontAlgn="auto" hangingPunct="1">
              <a:lnSpc>
                <a:spcPct val="150000"/>
              </a:lnSpc>
              <a:spcBef>
                <a:spcPts val="0"/>
              </a:spcBef>
              <a:spcAft>
                <a:spcPts val="0"/>
              </a:spcAft>
              <a:buClr>
                <a:schemeClr val="dk1"/>
              </a:buClr>
              <a:buSzPct val="100000"/>
              <a:defRPr/>
            </a:pPr>
            <a:r>
              <a:rPr lang="es-ES" sz="2200" dirty="0" smtClean="0">
                <a:solidFill>
                  <a:schemeClr val="dk1"/>
                </a:solidFill>
                <a:sym typeface="Arial"/>
              </a:rPr>
              <a:t>&gt;&gt; Tecnología </a:t>
            </a:r>
            <a:r>
              <a:rPr lang="es-ES" sz="2200" dirty="0">
                <a:solidFill>
                  <a:schemeClr val="dk1"/>
                </a:solidFill>
                <a:sym typeface="Arial"/>
              </a:rPr>
              <a:t>a</a:t>
            </a:r>
            <a:r>
              <a:rPr lang="es-ES" sz="2200" dirty="0" smtClean="0">
                <a:solidFill>
                  <a:schemeClr val="dk1"/>
                </a:solidFill>
                <a:sym typeface="Arial"/>
              </a:rPr>
              <a:t>eroespacial aplicada a vehículos no tripulados (</a:t>
            </a:r>
            <a:r>
              <a:rPr lang="es-ES" sz="2200" dirty="0" err="1" smtClean="0">
                <a:solidFill>
                  <a:schemeClr val="dk1"/>
                </a:solidFill>
                <a:sym typeface="Arial"/>
              </a:rPr>
              <a:t>drones</a:t>
            </a:r>
            <a:r>
              <a:rPr lang="es-ES" sz="2200" dirty="0" smtClean="0">
                <a:solidFill>
                  <a:schemeClr val="dk1"/>
                </a:solidFill>
                <a:sym typeface="Arial"/>
              </a:rPr>
              <a:t>).</a:t>
            </a:r>
          </a:p>
          <a:p>
            <a:pPr marL="12700" indent="0" eaLnBrk="1" fontAlgn="auto" hangingPunct="1">
              <a:lnSpc>
                <a:spcPct val="150000"/>
              </a:lnSpc>
              <a:spcBef>
                <a:spcPts val="0"/>
              </a:spcBef>
              <a:spcAft>
                <a:spcPts val="0"/>
              </a:spcAft>
              <a:buClr>
                <a:schemeClr val="dk1"/>
              </a:buClr>
              <a:buSzPct val="100000"/>
              <a:defRPr/>
            </a:pPr>
            <a:r>
              <a:rPr lang="es-ES" sz="2200" dirty="0" smtClean="0">
                <a:solidFill>
                  <a:schemeClr val="dk1"/>
                </a:solidFill>
                <a:sym typeface="Arial"/>
              </a:rPr>
              <a:t>&gt;&gt; Transporte amigable (accesibilidad comunitaria, tecnología para el ordenamiento urbano, desarrollos ecológicos, entre otros).</a:t>
            </a:r>
          </a:p>
          <a:p>
            <a:pPr marL="12700" indent="0" eaLnBrk="1" fontAlgn="auto" hangingPunct="1">
              <a:lnSpc>
                <a:spcPct val="150000"/>
              </a:lnSpc>
              <a:spcBef>
                <a:spcPts val="0"/>
              </a:spcBef>
              <a:spcAft>
                <a:spcPts val="0"/>
              </a:spcAft>
              <a:buClr>
                <a:schemeClr val="dk1"/>
              </a:buClr>
              <a:buSzPct val="100000"/>
              <a:defRPr/>
            </a:pPr>
            <a:r>
              <a:rPr lang="es-ES" sz="2200" dirty="0" smtClean="0">
                <a:solidFill>
                  <a:schemeClr val="dk1"/>
                </a:solidFill>
                <a:sym typeface="Arial"/>
              </a:rPr>
              <a:t>&gt;&gt; Tecnología para la producción (software para el sistema agropecuario, automotriz e industrial).</a:t>
            </a:r>
            <a:endParaRPr lang="es-ES" sz="2200" dirty="0">
              <a:sym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53250"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53251" name="3 Imagen"/>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5" name="Shape 180"/>
          <p:cNvSpPr txBox="1">
            <a:spLocks/>
          </p:cNvSpPr>
          <p:nvPr/>
        </p:nvSpPr>
        <p:spPr bwMode="auto">
          <a:xfrm>
            <a:off x="358775" y="711200"/>
            <a:ext cx="8426450" cy="5689600"/>
          </a:xfrm>
          <a:prstGeom prst="rect">
            <a:avLst/>
          </a:prstGeom>
          <a:noFill/>
          <a:ln w="9525">
            <a:noFill/>
            <a:miter lim="800000"/>
            <a:headEnd/>
            <a:tailEnd/>
          </a:ln>
        </p:spPr>
        <p:txBody>
          <a:bodyPr lIns="217725" tIns="108850" rIns="217725" bIns="108850"/>
          <a:lstStyle>
            <a:defPPr marR="0" lvl="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12700" indent="0" eaLnBrk="1" fontAlgn="auto" hangingPunct="1">
              <a:lnSpc>
                <a:spcPct val="150000"/>
              </a:lnSpc>
              <a:spcBef>
                <a:spcPts val="0"/>
              </a:spcBef>
              <a:spcAft>
                <a:spcPts val="0"/>
              </a:spcAft>
              <a:buClr>
                <a:schemeClr val="dk1"/>
              </a:buClr>
              <a:buSzPct val="100000"/>
              <a:defRPr/>
            </a:pPr>
            <a:r>
              <a:rPr lang="es-ES" sz="2200" dirty="0" smtClean="0">
                <a:solidFill>
                  <a:schemeClr val="dk1"/>
                </a:solidFill>
                <a:sym typeface="Arial"/>
              </a:rPr>
              <a:t>&gt;&gt; Tecnología para la accesibilidad social.</a:t>
            </a:r>
          </a:p>
          <a:p>
            <a:pPr marL="12700" indent="0" eaLnBrk="1" fontAlgn="auto" hangingPunct="1">
              <a:lnSpc>
                <a:spcPct val="150000"/>
              </a:lnSpc>
              <a:spcBef>
                <a:spcPts val="0"/>
              </a:spcBef>
              <a:spcAft>
                <a:spcPts val="0"/>
              </a:spcAft>
              <a:buClr>
                <a:schemeClr val="dk1"/>
              </a:buClr>
              <a:buSzPct val="100000"/>
              <a:defRPr/>
            </a:pPr>
            <a:r>
              <a:rPr lang="es-ES" sz="2200" dirty="0" smtClean="0">
                <a:solidFill>
                  <a:schemeClr val="dk1"/>
                </a:solidFill>
                <a:sym typeface="Arial"/>
              </a:rPr>
              <a:t>&gt;&gt; Ciudades Inteligentes.</a:t>
            </a:r>
          </a:p>
          <a:p>
            <a:pPr marL="12700" indent="0" eaLnBrk="1" fontAlgn="auto" hangingPunct="1">
              <a:lnSpc>
                <a:spcPct val="150000"/>
              </a:lnSpc>
              <a:spcBef>
                <a:spcPts val="0"/>
              </a:spcBef>
              <a:spcAft>
                <a:spcPts val="0"/>
              </a:spcAft>
              <a:buClr>
                <a:schemeClr val="dk1"/>
              </a:buClr>
              <a:buSzPct val="100000"/>
              <a:defRPr/>
            </a:pPr>
            <a:r>
              <a:rPr lang="es-ES" sz="2200" dirty="0" smtClean="0">
                <a:solidFill>
                  <a:schemeClr val="dk1"/>
                </a:solidFill>
                <a:sym typeface="Arial"/>
              </a:rPr>
              <a:t>&gt;&gt; Tecnologías para la promoción del turismo y la cultura.</a:t>
            </a:r>
          </a:p>
          <a:p>
            <a:pPr marL="12700" indent="0" eaLnBrk="1" fontAlgn="auto" hangingPunct="1">
              <a:lnSpc>
                <a:spcPct val="150000"/>
              </a:lnSpc>
              <a:spcBef>
                <a:spcPts val="0"/>
              </a:spcBef>
              <a:spcAft>
                <a:spcPts val="0"/>
              </a:spcAft>
              <a:buClr>
                <a:schemeClr val="dk1"/>
              </a:buClr>
              <a:buSzPct val="100000"/>
              <a:defRPr/>
            </a:pPr>
            <a:r>
              <a:rPr lang="es-ES" sz="2200" dirty="0">
                <a:solidFill>
                  <a:schemeClr val="dk1"/>
                </a:solidFill>
                <a:sym typeface="Arial"/>
              </a:rPr>
              <a:t>&gt;&gt; Tecnología aplicada a la producción de </a:t>
            </a:r>
            <a:r>
              <a:rPr lang="es-ES" sz="2200" dirty="0" err="1">
                <a:solidFill>
                  <a:schemeClr val="dk1"/>
                </a:solidFill>
                <a:sym typeface="Arial"/>
              </a:rPr>
              <a:t>agroalimentos</a:t>
            </a:r>
            <a:r>
              <a:rPr lang="es-ES" sz="2200" dirty="0">
                <a:solidFill>
                  <a:schemeClr val="dk1"/>
                </a:solidFill>
                <a:sym typeface="Arial"/>
              </a:rPr>
              <a:t>.</a:t>
            </a:r>
          </a:p>
          <a:p>
            <a:pPr marL="12700" indent="0" eaLnBrk="1" fontAlgn="auto" hangingPunct="1">
              <a:lnSpc>
                <a:spcPct val="150000"/>
              </a:lnSpc>
              <a:spcBef>
                <a:spcPts val="0"/>
              </a:spcBef>
              <a:spcAft>
                <a:spcPts val="0"/>
              </a:spcAft>
              <a:buClr>
                <a:schemeClr val="dk1"/>
              </a:buClr>
              <a:buSzPct val="100000"/>
              <a:defRPr/>
            </a:pPr>
            <a:r>
              <a:rPr lang="es-ES" sz="2200" dirty="0">
                <a:solidFill>
                  <a:schemeClr val="dk1"/>
                </a:solidFill>
                <a:sym typeface="Arial"/>
              </a:rPr>
              <a:t>&gt;&gt; Tecnología aplicada a logística.</a:t>
            </a:r>
          </a:p>
          <a:p>
            <a:pPr marL="12700" indent="0" eaLnBrk="1" fontAlgn="auto" hangingPunct="1">
              <a:lnSpc>
                <a:spcPct val="150000"/>
              </a:lnSpc>
              <a:spcBef>
                <a:spcPts val="0"/>
              </a:spcBef>
              <a:spcAft>
                <a:spcPts val="0"/>
              </a:spcAft>
              <a:buClr>
                <a:schemeClr val="dk1"/>
              </a:buClr>
              <a:buSzPct val="100000"/>
              <a:defRPr/>
            </a:pPr>
            <a:r>
              <a:rPr lang="es-ES" sz="2200" dirty="0">
                <a:solidFill>
                  <a:schemeClr val="dk1"/>
                </a:solidFill>
                <a:sym typeface="Arial"/>
              </a:rPr>
              <a:t>&gt;&gt; Tecnología aplicada a energías renovables y eficiencia energética.</a:t>
            </a:r>
          </a:p>
          <a:p>
            <a:pPr marL="12700" indent="0" eaLnBrk="1" fontAlgn="auto" hangingPunct="1">
              <a:lnSpc>
                <a:spcPct val="150000"/>
              </a:lnSpc>
              <a:spcBef>
                <a:spcPts val="0"/>
              </a:spcBef>
              <a:spcAft>
                <a:spcPts val="0"/>
              </a:spcAft>
              <a:buClr>
                <a:schemeClr val="dk1"/>
              </a:buClr>
              <a:buSzPct val="100000"/>
              <a:defRPr/>
            </a:pPr>
            <a:r>
              <a:rPr lang="es-ES" sz="2200" dirty="0">
                <a:solidFill>
                  <a:schemeClr val="dk1"/>
                </a:solidFill>
                <a:sym typeface="Arial"/>
              </a:rPr>
              <a:t>&gt;&gt; Tecnología en nuevos materiales</a:t>
            </a:r>
            <a:r>
              <a:rPr lang="es-ES" sz="2200" dirty="0" smtClean="0">
                <a:solidFill>
                  <a:schemeClr val="dk1"/>
                </a:solidFill>
                <a:sym typeface="Arial"/>
              </a:rPr>
              <a:t>.</a:t>
            </a:r>
          </a:p>
          <a:p>
            <a:pPr marL="12700" indent="0" eaLnBrk="1" fontAlgn="auto" hangingPunct="1">
              <a:lnSpc>
                <a:spcPct val="150000"/>
              </a:lnSpc>
              <a:spcBef>
                <a:spcPts val="0"/>
              </a:spcBef>
              <a:spcAft>
                <a:spcPts val="0"/>
              </a:spcAft>
              <a:buClr>
                <a:schemeClr val="dk1"/>
              </a:buClr>
              <a:buSzPct val="100000"/>
              <a:defRPr/>
            </a:pPr>
            <a:r>
              <a:rPr lang="es-ES" sz="2200" dirty="0">
                <a:solidFill>
                  <a:schemeClr val="dk1"/>
                </a:solidFill>
                <a:sym typeface="Arial"/>
              </a:rPr>
              <a:t>&gt;&gt; Tecnología aplicada a la protección y mejora de las actividades del entorno agrícola, ganadero y </a:t>
            </a:r>
            <a:r>
              <a:rPr lang="es-ES" sz="2200" dirty="0" smtClean="0">
                <a:solidFill>
                  <a:schemeClr val="dk1"/>
                </a:solidFill>
                <a:sym typeface="Arial"/>
              </a:rPr>
              <a:t>agroindustrial</a:t>
            </a:r>
            <a:r>
              <a:rPr lang="es-ES" sz="2200" dirty="0" smtClean="0">
                <a:solidFill>
                  <a:schemeClr val="dk1"/>
                </a:solidFill>
                <a:sym typeface="Times New Roman"/>
              </a:rPr>
              <a:t>.</a:t>
            </a:r>
            <a:endParaRPr lang="es-ES" sz="2200" dirty="0">
              <a:solidFill>
                <a:schemeClr val="dk1"/>
              </a:solidFill>
              <a:sym typeface="Arial"/>
            </a:endParaRPr>
          </a:p>
          <a:p>
            <a:pPr marL="12700" indent="0" eaLnBrk="1" fontAlgn="auto" hangingPunct="1">
              <a:lnSpc>
                <a:spcPct val="150000"/>
              </a:lnSpc>
              <a:spcBef>
                <a:spcPts val="0"/>
              </a:spcBef>
              <a:spcAft>
                <a:spcPts val="0"/>
              </a:spcAft>
              <a:buClr>
                <a:schemeClr val="dk1"/>
              </a:buClr>
              <a:buSzPct val="100000"/>
              <a:defRPr/>
            </a:pPr>
            <a:endParaRPr lang="es-ES" sz="2000" dirty="0">
              <a:solidFill>
                <a:schemeClr val="dk1"/>
              </a:solidFill>
              <a:sym typeface="Arial"/>
            </a:endParaRPr>
          </a:p>
          <a:p>
            <a:pPr marL="12700" indent="0" eaLnBrk="1" fontAlgn="auto" hangingPunct="1">
              <a:lnSpc>
                <a:spcPct val="150000"/>
              </a:lnSpc>
              <a:spcBef>
                <a:spcPts val="0"/>
              </a:spcBef>
              <a:spcAft>
                <a:spcPts val="0"/>
              </a:spcAft>
              <a:buClr>
                <a:schemeClr val="dk1"/>
              </a:buClr>
              <a:buSzPct val="100000"/>
              <a:defRPr/>
            </a:pPr>
            <a:endParaRPr lang="es-ES" sz="2000" dirty="0" smtClean="0">
              <a:solidFill>
                <a:schemeClr val="dk1"/>
              </a:solidFill>
              <a:sym typeface="Arial"/>
            </a:endParaRPr>
          </a:p>
          <a:p>
            <a:pPr marL="0" indent="0" eaLnBrk="1" fontAlgn="auto" hangingPunct="1">
              <a:lnSpc>
                <a:spcPct val="150000"/>
              </a:lnSpc>
              <a:spcBef>
                <a:spcPts val="0"/>
              </a:spcBef>
              <a:spcAft>
                <a:spcPts val="0"/>
              </a:spcAft>
              <a:buClr>
                <a:srgbClr val="000000"/>
              </a:buClr>
              <a:buSzPct val="100000"/>
              <a:buFont typeface="Arial"/>
              <a:buNone/>
              <a:defRPr/>
            </a:pPr>
            <a:endParaRPr lang="es-ES" sz="2000" dirty="0">
              <a:sym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54274"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54275" name="3 Imagen"/>
          <p:cNvPicPr>
            <a:picLocks noChangeAspect="1"/>
          </p:cNvPicPr>
          <p:nvPr/>
        </p:nvPicPr>
        <p:blipFill>
          <a:blip r:embed="rId2"/>
          <a:srcRect/>
          <a:stretch>
            <a:fillRect/>
          </a:stretch>
        </p:blipFill>
        <p:spPr bwMode="auto">
          <a:xfrm>
            <a:off x="1588" y="26988"/>
            <a:ext cx="9140825" cy="6858000"/>
          </a:xfrm>
          <a:prstGeom prst="rect">
            <a:avLst/>
          </a:prstGeom>
          <a:noFill/>
          <a:ln w="9525">
            <a:noFill/>
            <a:miter lim="800000"/>
            <a:headEnd/>
            <a:tailEnd/>
          </a:ln>
        </p:spPr>
      </p:pic>
      <p:sp>
        <p:nvSpPr>
          <p:cNvPr id="5" name="Shape 193"/>
          <p:cNvSpPr txBox="1">
            <a:spLocks noChangeArrowheads="1"/>
          </p:cNvSpPr>
          <p:nvPr/>
        </p:nvSpPr>
        <p:spPr bwMode="auto">
          <a:xfrm>
            <a:off x="468313" y="765175"/>
            <a:ext cx="7920037" cy="4967288"/>
          </a:xfrm>
          <a:prstGeom prst="rect">
            <a:avLst/>
          </a:prstGeom>
          <a:noFill/>
          <a:ln w="9525">
            <a:noFill/>
            <a:miter lim="800000"/>
            <a:headEnd/>
            <a:tailEnd/>
          </a:ln>
        </p:spPr>
        <p:txBody>
          <a:bodyPr lIns="91425" tIns="45700" rIns="91425" bIns="45700"/>
          <a:lstStyle/>
          <a:p>
            <a:pPr algn="ctr" fontAlgn="auto">
              <a:lnSpc>
                <a:spcPct val="150000"/>
              </a:lnSpc>
              <a:spcBef>
                <a:spcPts val="0"/>
              </a:spcBef>
              <a:spcAft>
                <a:spcPts val="0"/>
              </a:spcAft>
              <a:buClr>
                <a:srgbClr val="FF0000"/>
              </a:buClr>
              <a:defRPr/>
            </a:pPr>
            <a:r>
              <a:rPr lang="en-US" sz="2400" b="1" dirty="0">
                <a:latin typeface="Arial" pitchFamily="34" charset="0"/>
                <a:cs typeface="Arial" pitchFamily="34" charset="0"/>
              </a:rPr>
              <a:t>ETAPA 3:</a:t>
            </a:r>
          </a:p>
          <a:p>
            <a:pPr algn="ctr" fontAlgn="auto">
              <a:lnSpc>
                <a:spcPct val="150000"/>
              </a:lnSpc>
              <a:spcBef>
                <a:spcPts val="0"/>
              </a:spcBef>
              <a:spcAft>
                <a:spcPts val="0"/>
              </a:spcAft>
              <a:buClr>
                <a:srgbClr val="FF0000"/>
              </a:buClr>
              <a:defRPr/>
            </a:pPr>
            <a:r>
              <a:rPr lang="en-US" sz="2400" b="1" dirty="0" err="1">
                <a:latin typeface="Arial" pitchFamily="34" charset="0"/>
                <a:cs typeface="Arial" pitchFamily="34" charset="0"/>
              </a:rPr>
              <a:t>Gestión</a:t>
            </a:r>
            <a:r>
              <a:rPr lang="en-US" sz="2400" b="1" dirty="0">
                <a:latin typeface="Arial" pitchFamily="34" charset="0"/>
                <a:cs typeface="Arial" pitchFamily="34" charset="0"/>
              </a:rPr>
              <a:t> del </a:t>
            </a:r>
            <a:r>
              <a:rPr lang="en-US" sz="2400" b="1" dirty="0" err="1">
                <a:latin typeface="Arial" pitchFamily="34" charset="0"/>
                <a:cs typeface="Arial" pitchFamily="34" charset="0"/>
              </a:rPr>
              <a:t>talento</a:t>
            </a:r>
            <a:r>
              <a:rPr lang="en-US" sz="2400" b="1" dirty="0">
                <a:latin typeface="Arial" pitchFamily="34" charset="0"/>
                <a:cs typeface="Arial" pitchFamily="34" charset="0"/>
              </a:rPr>
              <a:t>: </a:t>
            </a:r>
            <a:r>
              <a:rPr lang="en-US" sz="2400" b="1" dirty="0" err="1">
                <a:latin typeface="Arial" pitchFamily="34" charset="0"/>
                <a:cs typeface="Arial" pitchFamily="34" charset="0"/>
              </a:rPr>
              <a:t>Concurso</a:t>
            </a:r>
            <a:r>
              <a:rPr lang="en-US" sz="2400" b="1" dirty="0">
                <a:latin typeface="Arial" pitchFamily="34" charset="0"/>
                <a:cs typeface="Arial" pitchFamily="34" charset="0"/>
              </a:rPr>
              <a:t> “</a:t>
            </a:r>
            <a:r>
              <a:rPr lang="en-US" sz="2400" b="1" dirty="0" err="1">
                <a:latin typeface="Arial" pitchFamily="34" charset="0"/>
                <a:cs typeface="Arial" pitchFamily="34" charset="0"/>
              </a:rPr>
              <a:t>Talento</a:t>
            </a:r>
            <a:r>
              <a:rPr lang="en-US" sz="2400" b="1" dirty="0">
                <a:latin typeface="Arial" pitchFamily="34" charset="0"/>
                <a:cs typeface="Arial" pitchFamily="34" charset="0"/>
              </a:rPr>
              <a:t> </a:t>
            </a:r>
            <a:r>
              <a:rPr lang="en-US" sz="2400" b="1" dirty="0" err="1">
                <a:latin typeface="Arial" pitchFamily="34" charset="0"/>
                <a:cs typeface="Arial" pitchFamily="34" charset="0"/>
              </a:rPr>
              <a:t>Santafesino</a:t>
            </a:r>
            <a:r>
              <a:rPr lang="en-US" sz="2400" b="1" dirty="0">
                <a:latin typeface="Arial" pitchFamily="34" charset="0"/>
                <a:cs typeface="Arial" pitchFamily="34" charset="0"/>
              </a:rPr>
              <a:t>”</a:t>
            </a:r>
          </a:p>
          <a:p>
            <a:pPr marL="571500" indent="-571500" fontAlgn="auto">
              <a:lnSpc>
                <a:spcPct val="150000"/>
              </a:lnSpc>
              <a:spcBef>
                <a:spcPts val="0"/>
              </a:spcBef>
              <a:spcAft>
                <a:spcPts val="0"/>
              </a:spcAft>
              <a:buClr>
                <a:srgbClr val="000000"/>
              </a:buClr>
              <a:buFont typeface="Arial" charset="0"/>
              <a:buNone/>
              <a:defRPr/>
            </a:pPr>
            <a:endParaRPr lang="es-ES_tradnl" sz="2400" dirty="0">
              <a:latin typeface="Arial" pitchFamily="34" charset="0"/>
              <a:cs typeface="Arial" pitchFamily="34" charset="0"/>
            </a:endParaRPr>
          </a:p>
          <a:p>
            <a:pPr fontAlgn="auto">
              <a:lnSpc>
                <a:spcPct val="150000"/>
              </a:lnSpc>
              <a:spcBef>
                <a:spcPts val="0"/>
              </a:spcBef>
              <a:spcAft>
                <a:spcPts val="0"/>
              </a:spcAft>
              <a:buClr>
                <a:srgbClr val="000000"/>
              </a:buClr>
              <a:buSzPct val="70000"/>
              <a:defRPr/>
            </a:pPr>
            <a:r>
              <a:rPr lang="en-US" sz="2400" dirty="0">
                <a:latin typeface="Arial" pitchFamily="34" charset="0"/>
                <a:cs typeface="Arial" pitchFamily="34" charset="0"/>
              </a:rPr>
              <a:t>&gt;&gt; </a:t>
            </a:r>
            <a:r>
              <a:rPr lang="en-US" sz="2400" dirty="0" err="1">
                <a:latin typeface="Arial" pitchFamily="34" charset="0"/>
                <a:cs typeface="Arial" pitchFamily="34" charset="0"/>
              </a:rPr>
              <a:t>Objetivo</a:t>
            </a:r>
            <a:r>
              <a:rPr lang="en-US" sz="2400" dirty="0">
                <a:latin typeface="Arial" pitchFamily="34" charset="0"/>
                <a:cs typeface="Arial" pitchFamily="34" charset="0"/>
              </a:rPr>
              <a:t>: </a:t>
            </a:r>
            <a:r>
              <a:rPr lang="en-US" sz="2400" dirty="0" err="1">
                <a:latin typeface="Arial" pitchFamily="34" charset="0"/>
                <a:cs typeface="Arial" pitchFamily="34" charset="0"/>
              </a:rPr>
              <a:t>estimular</a:t>
            </a:r>
            <a:r>
              <a:rPr lang="en-US" sz="2400" dirty="0">
                <a:latin typeface="Arial" pitchFamily="34" charset="0"/>
                <a:cs typeface="Arial" pitchFamily="34" charset="0"/>
              </a:rPr>
              <a:t> e </a:t>
            </a:r>
            <a:r>
              <a:rPr lang="en-US" sz="2400" dirty="0" err="1">
                <a:latin typeface="Arial" pitchFamily="34" charset="0"/>
                <a:cs typeface="Arial" pitchFamily="34" charset="0"/>
              </a:rPr>
              <a:t>impulsar</a:t>
            </a:r>
            <a:r>
              <a:rPr lang="en-US" sz="2400" dirty="0">
                <a:latin typeface="Arial" pitchFamily="34" charset="0"/>
                <a:cs typeface="Arial" pitchFamily="34" charset="0"/>
              </a:rPr>
              <a:t> las </a:t>
            </a:r>
            <a:r>
              <a:rPr lang="en-US" sz="2400" dirty="0" err="1">
                <a:latin typeface="Arial" pitchFamily="34" charset="0"/>
                <a:cs typeface="Arial" pitchFamily="34" charset="0"/>
              </a:rPr>
              <a:t>escuelas</a:t>
            </a:r>
            <a:r>
              <a:rPr lang="en-US" sz="2400" dirty="0">
                <a:latin typeface="Arial" pitchFamily="34" charset="0"/>
                <a:cs typeface="Arial" pitchFamily="34" charset="0"/>
              </a:rPr>
              <a:t> </a:t>
            </a:r>
            <a:r>
              <a:rPr lang="en-US" sz="2400" dirty="0" err="1">
                <a:latin typeface="Arial" pitchFamily="34" charset="0"/>
                <a:cs typeface="Arial" pitchFamily="34" charset="0"/>
              </a:rPr>
              <a:t>técnico-profesionales</a:t>
            </a:r>
            <a:r>
              <a:rPr lang="en-US" sz="2400" dirty="0">
                <a:latin typeface="Arial" pitchFamily="34" charset="0"/>
                <a:cs typeface="Arial" pitchFamily="34" charset="0"/>
              </a:rPr>
              <a:t> de la </a:t>
            </a:r>
            <a:r>
              <a:rPr lang="en-US" sz="2400" dirty="0" err="1">
                <a:latin typeface="Arial" pitchFamily="34" charset="0"/>
                <a:cs typeface="Arial" pitchFamily="34" charset="0"/>
              </a:rPr>
              <a:t>provincia</a:t>
            </a:r>
            <a:r>
              <a:rPr lang="en-US" sz="2400" dirty="0">
                <a:latin typeface="Arial" pitchFamily="34" charset="0"/>
                <a:cs typeface="Arial" pitchFamily="34" charset="0"/>
              </a:rPr>
              <a:t> de Santa Fe y </a:t>
            </a:r>
            <a:r>
              <a:rPr lang="en-US" sz="2400" dirty="0" err="1">
                <a:latin typeface="Arial" pitchFamily="34" charset="0"/>
                <a:cs typeface="Arial" pitchFamily="34" charset="0"/>
              </a:rPr>
              <a:t>acompañar</a:t>
            </a:r>
            <a:r>
              <a:rPr lang="en-US" sz="2400" dirty="0">
                <a:latin typeface="Arial" pitchFamily="34" charset="0"/>
                <a:cs typeface="Arial" pitchFamily="34" charset="0"/>
              </a:rPr>
              <a:t> la </a:t>
            </a:r>
            <a:r>
              <a:rPr lang="en-US" sz="2400" dirty="0" err="1">
                <a:latin typeface="Arial" pitchFamily="34" charset="0"/>
                <a:cs typeface="Arial" pitchFamily="34" charset="0"/>
              </a:rPr>
              <a:t>transición</a:t>
            </a:r>
            <a:r>
              <a:rPr lang="en-US" sz="2400" dirty="0">
                <a:latin typeface="Arial" pitchFamily="34" charset="0"/>
                <a:cs typeface="Arial" pitchFamily="34" charset="0"/>
              </a:rPr>
              <a:t> de los </a:t>
            </a:r>
            <a:r>
              <a:rPr lang="en-US" sz="2400" dirty="0" err="1">
                <a:latin typeface="Arial" pitchFamily="34" charset="0"/>
                <a:cs typeface="Arial" pitchFamily="34" charset="0"/>
              </a:rPr>
              <a:t>jóvenes</a:t>
            </a:r>
            <a:r>
              <a:rPr lang="en-US" sz="2400" dirty="0">
                <a:latin typeface="Arial" pitchFamily="34" charset="0"/>
                <a:cs typeface="Arial" pitchFamily="34" charset="0"/>
              </a:rPr>
              <a:t> en </a:t>
            </a:r>
            <a:r>
              <a:rPr lang="en-US" sz="2400" dirty="0" err="1">
                <a:latin typeface="Arial" pitchFamily="34" charset="0"/>
                <a:cs typeface="Arial" pitchFamily="34" charset="0"/>
              </a:rPr>
              <a:t>su</a:t>
            </a:r>
            <a:r>
              <a:rPr lang="en-US" sz="2400" dirty="0">
                <a:latin typeface="Arial" pitchFamily="34" charset="0"/>
                <a:cs typeface="Arial" pitchFamily="34" charset="0"/>
              </a:rPr>
              <a:t> </a:t>
            </a:r>
            <a:r>
              <a:rPr lang="en-US" sz="2400" dirty="0" err="1">
                <a:latin typeface="Arial" pitchFamily="34" charset="0"/>
                <a:cs typeface="Arial" pitchFamily="34" charset="0"/>
              </a:rPr>
              <a:t>ingreso</a:t>
            </a:r>
            <a:r>
              <a:rPr lang="en-US" sz="2400" dirty="0">
                <a:latin typeface="Arial" pitchFamily="34" charset="0"/>
                <a:cs typeface="Arial" pitchFamily="34" charset="0"/>
              </a:rPr>
              <a:t> al </a:t>
            </a:r>
            <a:r>
              <a:rPr lang="en-US" sz="2400" dirty="0" err="1">
                <a:latin typeface="Arial" pitchFamily="34" charset="0"/>
                <a:cs typeface="Arial" pitchFamily="34" charset="0"/>
              </a:rPr>
              <a:t>sistema</a:t>
            </a:r>
            <a:r>
              <a:rPr lang="en-US" sz="2400" dirty="0">
                <a:latin typeface="Arial" pitchFamily="34" charset="0"/>
                <a:cs typeface="Arial" pitchFamily="34" charset="0"/>
              </a:rPr>
              <a:t> </a:t>
            </a:r>
            <a:r>
              <a:rPr lang="en-US" sz="2400" dirty="0" err="1">
                <a:latin typeface="Arial" pitchFamily="34" charset="0"/>
                <a:cs typeface="Arial" pitchFamily="34" charset="0"/>
              </a:rPr>
              <a:t>universitario</a:t>
            </a:r>
            <a:r>
              <a:rPr lang="en-US" sz="2400" dirty="0">
                <a:latin typeface="Arial" pitchFamily="34" charset="0"/>
                <a:cs typeface="Arial" pitchFamily="34" charset="0"/>
              </a:rPr>
              <a:t>, </a:t>
            </a:r>
            <a:r>
              <a:rPr lang="en-US" sz="2400" dirty="0" err="1">
                <a:latin typeface="Arial" pitchFamily="34" charset="0"/>
                <a:cs typeface="Arial" pitchFamily="34" charset="0"/>
              </a:rPr>
              <a:t>promoviendo</a:t>
            </a:r>
            <a:r>
              <a:rPr lang="en-US" sz="2400" dirty="0">
                <a:latin typeface="Arial" pitchFamily="34" charset="0"/>
                <a:cs typeface="Arial" pitchFamily="34" charset="0"/>
              </a:rPr>
              <a:t> el </a:t>
            </a:r>
            <a:r>
              <a:rPr lang="en-US" sz="2400" dirty="0" err="1">
                <a:latin typeface="Arial" pitchFamily="34" charset="0"/>
                <a:cs typeface="Arial" pitchFamily="34" charset="0"/>
              </a:rPr>
              <a:t>estudio</a:t>
            </a:r>
            <a:r>
              <a:rPr lang="en-US" sz="2400" dirty="0">
                <a:latin typeface="Arial" pitchFamily="34" charset="0"/>
                <a:cs typeface="Arial" pitchFamily="34" charset="0"/>
              </a:rPr>
              <a:t> de las </a:t>
            </a:r>
            <a:r>
              <a:rPr lang="en-US" sz="2400" dirty="0" err="1">
                <a:latin typeface="Arial" pitchFamily="34" charset="0"/>
                <a:cs typeface="Arial" pitchFamily="34" charset="0"/>
              </a:rPr>
              <a:t>carreras</a:t>
            </a:r>
            <a:r>
              <a:rPr lang="en-US" sz="2400" dirty="0">
                <a:latin typeface="Arial" pitchFamily="34" charset="0"/>
                <a:cs typeface="Arial" pitchFamily="34" charset="0"/>
              </a:rPr>
              <a:t> de </a:t>
            </a:r>
            <a:r>
              <a:rPr lang="en-US" sz="2400" dirty="0" err="1">
                <a:latin typeface="Arial" pitchFamily="34" charset="0"/>
                <a:cs typeface="Arial" pitchFamily="34" charset="0"/>
              </a:rPr>
              <a:t>ingeniería</a:t>
            </a:r>
            <a:r>
              <a:rPr lang="en-US" sz="2400" dirty="0">
                <a:latin typeface="Arial" pitchFamily="34" charset="0"/>
                <a:cs typeface="Arial" pitchFamily="34" charset="0"/>
              </a:rPr>
              <a:t>. </a:t>
            </a:r>
          </a:p>
          <a:p>
            <a:pPr fontAlgn="auto">
              <a:lnSpc>
                <a:spcPct val="150000"/>
              </a:lnSpc>
              <a:spcBef>
                <a:spcPts val="0"/>
              </a:spcBef>
              <a:spcAft>
                <a:spcPts val="0"/>
              </a:spcAft>
              <a:buClr>
                <a:srgbClr val="000000"/>
              </a:buClr>
              <a:buSzPct val="70000"/>
              <a:defRPr/>
            </a:pPr>
            <a:endParaRPr lang="en-US" sz="2400" dirty="0">
              <a:latin typeface="Arial" pitchFamily="34" charset="0"/>
              <a:cs typeface="Arial" pitchFamily="34" charset="0"/>
            </a:endParaRPr>
          </a:p>
          <a:p>
            <a:pPr marL="815975" indent="-815975" algn="just" fontAlgn="auto">
              <a:lnSpc>
                <a:spcPct val="150000"/>
              </a:lnSpc>
              <a:spcBef>
                <a:spcPts val="0"/>
              </a:spcBef>
              <a:spcAft>
                <a:spcPts val="0"/>
              </a:spcAft>
              <a:buClr>
                <a:srgbClr val="000000"/>
              </a:buClr>
              <a:buSzPct val="70000"/>
              <a:buFont typeface="Wingdings" pitchFamily="2" charset="2"/>
              <a:buChar char="Ø"/>
              <a:defRPr/>
            </a:pPr>
            <a:endParaRPr lang="en-US" sz="2400" dirty="0">
              <a:latin typeface="Arial" pitchFamily="34" charset="0"/>
              <a:cs typeface="Arial" pitchFamily="34" charset="0"/>
            </a:endParaRPr>
          </a:p>
          <a:p>
            <a:pPr marL="571500" indent="-571500" algn="just" fontAlgn="auto">
              <a:lnSpc>
                <a:spcPct val="150000"/>
              </a:lnSpc>
              <a:spcBef>
                <a:spcPts val="0"/>
              </a:spcBef>
              <a:spcAft>
                <a:spcPts val="0"/>
              </a:spcAft>
              <a:buClr>
                <a:srgbClr val="000000"/>
              </a:buClr>
              <a:buSzPct val="70000"/>
              <a:buFont typeface="Wingdings" pitchFamily="2" charset="2"/>
              <a:buChar char="Ø"/>
              <a:defRPr/>
            </a:pPr>
            <a:endParaRPr lang="en-US" sz="2400" dirty="0">
              <a:latin typeface="Arial" pitchFamily="34" charset="0"/>
              <a:cs typeface="Arial" pitchFamily="34" charset="0"/>
            </a:endParaRPr>
          </a:p>
          <a:p>
            <a:pPr marL="571500" indent="-571500" algn="just" fontAlgn="auto">
              <a:lnSpc>
                <a:spcPct val="150000"/>
              </a:lnSpc>
              <a:spcBef>
                <a:spcPts val="0"/>
              </a:spcBef>
              <a:spcAft>
                <a:spcPts val="0"/>
              </a:spcAft>
              <a:buClr>
                <a:srgbClr val="000000"/>
              </a:buClr>
              <a:buSzPct val="70000"/>
              <a:buFont typeface="Wingdings" pitchFamily="2" charset="2"/>
              <a:buChar char="Ø"/>
              <a:defRPr/>
            </a:pP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55298"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55299" name="3 Imagen"/>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55300" name="Shape 193"/>
          <p:cNvSpPr txBox="1">
            <a:spLocks noChangeArrowheads="1"/>
          </p:cNvSpPr>
          <p:nvPr/>
        </p:nvSpPr>
        <p:spPr bwMode="auto">
          <a:xfrm>
            <a:off x="468313" y="1268413"/>
            <a:ext cx="7920037" cy="4968875"/>
          </a:xfrm>
          <a:prstGeom prst="rect">
            <a:avLst/>
          </a:prstGeom>
          <a:noFill/>
          <a:ln w="9525">
            <a:noFill/>
            <a:miter lim="800000"/>
            <a:headEnd/>
            <a:tailEnd/>
          </a:ln>
        </p:spPr>
        <p:txBody>
          <a:bodyPr lIns="91425" tIns="45700" rIns="91425" bIns="45700"/>
          <a:lstStyle/>
          <a:p>
            <a:pPr>
              <a:lnSpc>
                <a:spcPct val="150000"/>
              </a:lnSpc>
              <a:buClr>
                <a:srgbClr val="000000"/>
              </a:buClr>
              <a:buSzPct val="70000"/>
            </a:pPr>
            <a:r>
              <a:rPr lang="en-US" sz="2400">
                <a:cs typeface="Arial" charset="0"/>
              </a:rPr>
              <a:t>&gt;&gt; Destinatarios: alumnos de los últimos dos años de las escuelas técnicas de la provincia de Santa Fe.</a:t>
            </a:r>
          </a:p>
          <a:p>
            <a:pPr>
              <a:lnSpc>
                <a:spcPct val="150000"/>
              </a:lnSpc>
              <a:buClr>
                <a:srgbClr val="000000"/>
              </a:buClr>
              <a:buSzPct val="70000"/>
            </a:pPr>
            <a:r>
              <a:rPr lang="en-US" sz="2400">
                <a:cs typeface="Arial" charset="0"/>
              </a:rPr>
              <a:t>&gt;&gt;Concurso de ideas, proyectos y/o prototipos que permitan atender necesidades de sus localidades, aplicando el ingenio, la innovación y la creatividad como soporte fundamental de cada propuesta.</a:t>
            </a:r>
          </a:p>
          <a:p>
            <a:pPr>
              <a:lnSpc>
                <a:spcPct val="150000"/>
              </a:lnSpc>
              <a:buClr>
                <a:srgbClr val="000000"/>
              </a:buClr>
              <a:buSzPct val="70000"/>
            </a:pPr>
            <a:r>
              <a:rPr lang="en-US" sz="2400">
                <a:cs typeface="Arial" charset="0"/>
              </a:rPr>
              <a:t>&gt;&gt; Se selecionará un equipo ganador por nodo.</a:t>
            </a:r>
          </a:p>
          <a:p>
            <a:pPr>
              <a:lnSpc>
                <a:spcPct val="150000"/>
              </a:lnSpc>
              <a:buClr>
                <a:srgbClr val="000000"/>
              </a:buClr>
              <a:buSzPct val="70000"/>
            </a:pPr>
            <a:endParaRPr lang="en-US" sz="2400">
              <a:cs typeface="Arial" charset="0"/>
            </a:endParaRPr>
          </a:p>
          <a:p>
            <a:pPr>
              <a:lnSpc>
                <a:spcPct val="150000"/>
              </a:lnSpc>
              <a:buClr>
                <a:srgbClr val="000000"/>
              </a:buClr>
              <a:buSzPct val="70000"/>
            </a:pPr>
            <a:endParaRPr lang="en-US" sz="200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16386"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16387" name="3 Imagen"/>
          <p:cNvPicPr>
            <a:picLocks noChangeAspect="1"/>
          </p:cNvPicPr>
          <p:nvPr/>
        </p:nvPicPr>
        <p:blipFill>
          <a:blip r:embed="rId2"/>
          <a:srcRect/>
          <a:stretch>
            <a:fillRect/>
          </a:stretch>
        </p:blipFill>
        <p:spPr bwMode="auto">
          <a:xfrm>
            <a:off x="-12700" y="-1588"/>
            <a:ext cx="9140825" cy="6858001"/>
          </a:xfrm>
          <a:prstGeom prst="rect">
            <a:avLst/>
          </a:prstGeom>
          <a:noFill/>
          <a:ln w="9525">
            <a:noFill/>
            <a:miter lim="800000"/>
            <a:headEnd/>
            <a:tailEnd/>
          </a:ln>
        </p:spPr>
      </p:pic>
      <p:sp>
        <p:nvSpPr>
          <p:cNvPr id="16388" name="Rectangle 5"/>
          <p:cNvSpPr>
            <a:spLocks noChangeArrowheads="1"/>
          </p:cNvSpPr>
          <p:nvPr/>
        </p:nvSpPr>
        <p:spPr bwMode="auto">
          <a:xfrm>
            <a:off x="900113" y="1700213"/>
            <a:ext cx="6985000" cy="2282825"/>
          </a:xfrm>
          <a:prstGeom prst="rect">
            <a:avLst/>
          </a:prstGeom>
          <a:noFill/>
          <a:ln w="9525">
            <a:noFill/>
            <a:miter lim="800000"/>
            <a:headEnd/>
            <a:tailEnd/>
          </a:ln>
        </p:spPr>
        <p:txBody>
          <a:bodyPr>
            <a:spAutoFit/>
          </a:bodyPr>
          <a:lstStyle/>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p:txBody>
      </p:sp>
      <p:sp>
        <p:nvSpPr>
          <p:cNvPr id="16389" name="Rectangle 6"/>
          <p:cNvSpPr>
            <a:spLocks noChangeArrowheads="1"/>
          </p:cNvSpPr>
          <p:nvPr/>
        </p:nvSpPr>
        <p:spPr bwMode="auto">
          <a:xfrm>
            <a:off x="755650" y="630238"/>
            <a:ext cx="7273925" cy="4383087"/>
          </a:xfrm>
          <a:prstGeom prst="rect">
            <a:avLst/>
          </a:prstGeom>
          <a:noFill/>
          <a:ln w="9525">
            <a:noFill/>
            <a:miter lim="800000"/>
            <a:headEnd/>
            <a:tailEnd/>
          </a:ln>
        </p:spPr>
        <p:txBody>
          <a:bodyPr>
            <a:spAutoFit/>
          </a:bodyPr>
          <a:lstStyle/>
          <a:p>
            <a:pPr algn="ctr"/>
            <a:endParaRPr lang="es-AR" b="1"/>
          </a:p>
          <a:p>
            <a:pPr algn="ctr"/>
            <a:endParaRPr lang="es-AR" sz="2000" b="1">
              <a:latin typeface="PF BeauSans Pro"/>
            </a:endParaRPr>
          </a:p>
          <a:p>
            <a:pPr>
              <a:lnSpc>
                <a:spcPct val="80000"/>
              </a:lnSpc>
              <a:spcBef>
                <a:spcPct val="20000"/>
              </a:spcBef>
              <a:buClr>
                <a:srgbClr val="FF0000"/>
              </a:buClr>
              <a:buSzPct val="25000"/>
            </a:pPr>
            <a:r>
              <a:rPr lang="en-US" altLang="es-ES" sz="2400" b="1">
                <a:solidFill>
                  <a:srgbClr val="404040"/>
                </a:solidFill>
                <a:latin typeface="PF BeauSans Pro"/>
              </a:rPr>
              <a:t>RELEVAMIENTO PROVINCIAL / CARRERAS DE INGENIERÍA:</a:t>
            </a:r>
          </a:p>
          <a:p>
            <a:pPr>
              <a:lnSpc>
                <a:spcPct val="80000"/>
              </a:lnSpc>
              <a:spcBef>
                <a:spcPct val="20000"/>
              </a:spcBef>
              <a:buClr>
                <a:srgbClr val="FF0000"/>
              </a:buClr>
              <a:buSzPct val="25000"/>
              <a:buFontTx/>
              <a:buChar char="•"/>
            </a:pPr>
            <a:endParaRPr lang="en-US" altLang="es-ES" sz="2000" b="1">
              <a:solidFill>
                <a:srgbClr val="404040"/>
              </a:solidFill>
              <a:latin typeface="PF BeauSans Pro"/>
            </a:endParaRPr>
          </a:p>
          <a:p>
            <a:pPr>
              <a:lnSpc>
                <a:spcPct val="115000"/>
              </a:lnSpc>
              <a:spcBef>
                <a:spcPts val="875"/>
              </a:spcBef>
              <a:buClr>
                <a:srgbClr val="000000"/>
              </a:buClr>
              <a:buSzPct val="25000"/>
            </a:pPr>
            <a:r>
              <a:rPr lang="en-US" altLang="es-ES">
                <a:solidFill>
                  <a:srgbClr val="404040"/>
                </a:solidFill>
                <a:latin typeface="PF BeauSans Pro"/>
              </a:rPr>
              <a:t>Entre los años 2005 y 2015, se han graduado un total de 9.205 estudiantes en las diferentes carreras de ingeniería dictadas  en el territorio provincial por la UNL, la UNR y la UTN a través de sus sedes regionales Santa Fe, Rosario, Venado Tuerto, Reconquista y Rafaela, la UCEL, la UAI y la UCA.</a:t>
            </a:r>
          </a:p>
          <a:p>
            <a:pPr>
              <a:lnSpc>
                <a:spcPct val="115000"/>
              </a:lnSpc>
              <a:spcBef>
                <a:spcPts val="875"/>
              </a:spcBef>
              <a:buClr>
                <a:srgbClr val="000000"/>
              </a:buClr>
              <a:buSzPct val="25000"/>
            </a:pPr>
            <a:r>
              <a:rPr lang="es-ES_tradnl" b="1">
                <a:solidFill>
                  <a:srgbClr val="404040"/>
                </a:solidFill>
                <a:latin typeface="PF BeauSans Pro"/>
              </a:rPr>
              <a:t>En la provincia de Santa Fe, la tasa de ingenieros graduados anualmente es ampliamente superior a la media nacional (65% superior), graduándose 1 ingenieros por cada 4.025 habitantes </a:t>
            </a:r>
            <a:endParaRPr lang="es-AR" sz="2400" b="1">
              <a:latin typeface="PF BeauSans Pro"/>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56322"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56323" name="3 Imagen"/>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56324" name="Shape 193"/>
          <p:cNvSpPr txBox="1">
            <a:spLocks noChangeArrowheads="1"/>
          </p:cNvSpPr>
          <p:nvPr/>
        </p:nvSpPr>
        <p:spPr bwMode="auto">
          <a:xfrm>
            <a:off x="468313" y="1341438"/>
            <a:ext cx="7920037" cy="4967287"/>
          </a:xfrm>
          <a:prstGeom prst="rect">
            <a:avLst/>
          </a:prstGeom>
          <a:noFill/>
          <a:ln w="9525">
            <a:noFill/>
            <a:miter lim="800000"/>
            <a:headEnd/>
            <a:tailEnd/>
          </a:ln>
        </p:spPr>
        <p:txBody>
          <a:bodyPr lIns="91425" tIns="45700" rIns="91425" bIns="45700"/>
          <a:lstStyle/>
          <a:p>
            <a:pPr>
              <a:lnSpc>
                <a:spcPct val="150000"/>
              </a:lnSpc>
              <a:buClr>
                <a:srgbClr val="000000"/>
              </a:buClr>
              <a:buSzPct val="70000"/>
            </a:pPr>
            <a:r>
              <a:rPr lang="en-US" sz="2400">
                <a:cs typeface="Arial" charset="0"/>
              </a:rPr>
              <a:t>&gt;&gt; Los integrantes de los equipos ganadores recibirán becas de estudio por dos años para cursar cualquiera de las carreras de ingeniería dictadas en la provincia. Además, la escuela recibirá equipamiento tecnológico necesario y útil para seguir promoviendo la innovación tecnológica dentro de sus estudiantes.</a:t>
            </a:r>
          </a:p>
          <a:p>
            <a:pPr>
              <a:lnSpc>
                <a:spcPct val="150000"/>
              </a:lnSpc>
              <a:buClr>
                <a:srgbClr val="000000"/>
              </a:buClr>
              <a:buSzPct val="70000"/>
            </a:pPr>
            <a:r>
              <a:rPr lang="en-US" sz="2400">
                <a:cs typeface="Arial" charset="0"/>
              </a:rPr>
              <a:t>&gt;&gt; Convocatoria bianual.</a:t>
            </a:r>
          </a:p>
          <a:p>
            <a:pPr>
              <a:lnSpc>
                <a:spcPct val="150000"/>
              </a:lnSpc>
              <a:buClr>
                <a:srgbClr val="000000"/>
              </a:buClr>
              <a:buSzPct val="70000"/>
            </a:pPr>
            <a:endParaRPr lang="en-US" sz="200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Título"/>
          <p:cNvSpPr>
            <a:spLocks noGrp="1"/>
          </p:cNvSpPr>
          <p:nvPr>
            <p:ph type="ctrTitle"/>
          </p:nvPr>
        </p:nvSpPr>
        <p:spPr>
          <a:xfrm>
            <a:off x="685800" y="1600200"/>
            <a:ext cx="7772400" cy="1779588"/>
          </a:xfrm>
        </p:spPr>
        <p:txBody>
          <a:bodyPr/>
          <a:lstStyle/>
          <a:p>
            <a:pPr eaLnBrk="1" hangingPunct="1"/>
            <a:endParaRPr lang="es-ES_tradnl" smtClean="0"/>
          </a:p>
        </p:txBody>
      </p:sp>
      <p:sp>
        <p:nvSpPr>
          <p:cNvPr id="57346" name="2 Subtítulo"/>
          <p:cNvSpPr>
            <a:spLocks noGrp="1"/>
          </p:cNvSpPr>
          <p:nvPr>
            <p:ph type="subTitle" idx="1"/>
          </p:nvPr>
        </p:nvSpPr>
        <p:spPr>
          <a:xfrm>
            <a:off x="1371600" y="3556000"/>
            <a:ext cx="6400800" cy="1473200"/>
          </a:xfrm>
        </p:spPr>
        <p:txBody>
          <a:bodyPr/>
          <a:lstStyle/>
          <a:p>
            <a:pPr eaLnBrk="1" hangingPunct="1"/>
            <a:endParaRPr lang="es-ES_tradnl" smtClean="0"/>
          </a:p>
        </p:txBody>
      </p:sp>
      <p:pic>
        <p:nvPicPr>
          <p:cNvPr id="57347" name="3 Imagen"/>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17410"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17411" name="3 Imagen"/>
          <p:cNvPicPr>
            <a:picLocks noChangeAspect="1"/>
          </p:cNvPicPr>
          <p:nvPr/>
        </p:nvPicPr>
        <p:blipFill>
          <a:blip r:embed="rId2"/>
          <a:srcRect/>
          <a:stretch>
            <a:fillRect/>
          </a:stretch>
        </p:blipFill>
        <p:spPr bwMode="auto">
          <a:xfrm>
            <a:off x="-12700" y="26988"/>
            <a:ext cx="9140825" cy="6858000"/>
          </a:xfrm>
          <a:prstGeom prst="rect">
            <a:avLst/>
          </a:prstGeom>
          <a:noFill/>
          <a:ln w="9525">
            <a:noFill/>
            <a:miter lim="800000"/>
            <a:headEnd/>
            <a:tailEnd/>
          </a:ln>
        </p:spPr>
      </p:pic>
      <p:sp>
        <p:nvSpPr>
          <p:cNvPr id="17412" name="Rectangle 5"/>
          <p:cNvSpPr>
            <a:spLocks noChangeArrowheads="1"/>
          </p:cNvSpPr>
          <p:nvPr/>
        </p:nvSpPr>
        <p:spPr bwMode="auto">
          <a:xfrm>
            <a:off x="900113" y="1700213"/>
            <a:ext cx="6985000" cy="2282825"/>
          </a:xfrm>
          <a:prstGeom prst="rect">
            <a:avLst/>
          </a:prstGeom>
          <a:noFill/>
          <a:ln w="9525">
            <a:noFill/>
            <a:miter lim="800000"/>
            <a:headEnd/>
            <a:tailEnd/>
          </a:ln>
        </p:spPr>
        <p:txBody>
          <a:bodyPr>
            <a:spAutoFit/>
          </a:bodyPr>
          <a:lstStyle/>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p:txBody>
      </p:sp>
      <p:graphicFrame>
        <p:nvGraphicFramePr>
          <p:cNvPr id="7" name="1 Gráfico"/>
          <p:cNvGraphicFramePr>
            <a:graphicFrameLocks/>
          </p:cNvGraphicFramePr>
          <p:nvPr/>
        </p:nvGraphicFramePr>
        <p:xfrm>
          <a:off x="251520" y="260648"/>
          <a:ext cx="7633593" cy="57606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18434"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18435" name="3 Imagen"/>
          <p:cNvPicPr>
            <a:picLocks noChangeAspect="1"/>
          </p:cNvPicPr>
          <p:nvPr/>
        </p:nvPicPr>
        <p:blipFill>
          <a:blip r:embed="rId2"/>
          <a:srcRect/>
          <a:stretch>
            <a:fillRect/>
          </a:stretch>
        </p:blipFill>
        <p:spPr bwMode="auto">
          <a:xfrm>
            <a:off x="-12700" y="26988"/>
            <a:ext cx="9140825" cy="6858000"/>
          </a:xfrm>
          <a:prstGeom prst="rect">
            <a:avLst/>
          </a:prstGeom>
          <a:noFill/>
          <a:ln w="9525">
            <a:noFill/>
            <a:miter lim="800000"/>
            <a:headEnd/>
            <a:tailEnd/>
          </a:ln>
        </p:spPr>
      </p:pic>
      <p:sp>
        <p:nvSpPr>
          <p:cNvPr id="18436" name="Rectangle 5"/>
          <p:cNvSpPr>
            <a:spLocks noChangeArrowheads="1"/>
          </p:cNvSpPr>
          <p:nvPr/>
        </p:nvSpPr>
        <p:spPr bwMode="auto">
          <a:xfrm>
            <a:off x="900113" y="1700213"/>
            <a:ext cx="6985000" cy="2282825"/>
          </a:xfrm>
          <a:prstGeom prst="rect">
            <a:avLst/>
          </a:prstGeom>
          <a:noFill/>
          <a:ln w="9525">
            <a:noFill/>
            <a:miter lim="800000"/>
            <a:headEnd/>
            <a:tailEnd/>
          </a:ln>
        </p:spPr>
        <p:txBody>
          <a:bodyPr>
            <a:spAutoFit/>
          </a:bodyPr>
          <a:lstStyle/>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p:txBody>
      </p:sp>
      <p:graphicFrame>
        <p:nvGraphicFramePr>
          <p:cNvPr id="7" name="2 Gráfico"/>
          <p:cNvGraphicFramePr>
            <a:graphicFrameLocks/>
          </p:cNvGraphicFramePr>
          <p:nvPr/>
        </p:nvGraphicFramePr>
        <p:xfrm>
          <a:off x="323528" y="404664"/>
          <a:ext cx="7416824" cy="5400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19458"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19459" name="3 Imagen"/>
          <p:cNvPicPr>
            <a:picLocks noChangeAspect="1"/>
          </p:cNvPicPr>
          <p:nvPr/>
        </p:nvPicPr>
        <p:blipFill>
          <a:blip r:embed="rId2"/>
          <a:srcRect/>
          <a:stretch>
            <a:fillRect/>
          </a:stretch>
        </p:blipFill>
        <p:spPr bwMode="auto">
          <a:xfrm>
            <a:off x="-12700" y="26988"/>
            <a:ext cx="9140825" cy="6858000"/>
          </a:xfrm>
          <a:prstGeom prst="rect">
            <a:avLst/>
          </a:prstGeom>
          <a:noFill/>
          <a:ln w="9525">
            <a:noFill/>
            <a:miter lim="800000"/>
            <a:headEnd/>
            <a:tailEnd/>
          </a:ln>
        </p:spPr>
      </p:pic>
      <p:sp>
        <p:nvSpPr>
          <p:cNvPr id="19460" name="Rectangle 5"/>
          <p:cNvSpPr>
            <a:spLocks noChangeArrowheads="1"/>
          </p:cNvSpPr>
          <p:nvPr/>
        </p:nvSpPr>
        <p:spPr bwMode="auto">
          <a:xfrm>
            <a:off x="900113" y="1700213"/>
            <a:ext cx="6985000" cy="2282825"/>
          </a:xfrm>
          <a:prstGeom prst="rect">
            <a:avLst/>
          </a:prstGeom>
          <a:noFill/>
          <a:ln w="9525">
            <a:noFill/>
            <a:miter lim="800000"/>
            <a:headEnd/>
            <a:tailEnd/>
          </a:ln>
        </p:spPr>
        <p:txBody>
          <a:bodyPr>
            <a:spAutoFit/>
          </a:bodyPr>
          <a:lstStyle/>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p:txBody>
      </p:sp>
      <p:graphicFrame>
        <p:nvGraphicFramePr>
          <p:cNvPr id="7" name="3 Gráfico"/>
          <p:cNvGraphicFramePr>
            <a:graphicFrameLocks/>
          </p:cNvGraphicFramePr>
          <p:nvPr/>
        </p:nvGraphicFramePr>
        <p:xfrm>
          <a:off x="611560" y="476672"/>
          <a:ext cx="7273553" cy="49685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20482"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20483" name="3 Imagen"/>
          <p:cNvPicPr>
            <a:picLocks noChangeAspect="1"/>
          </p:cNvPicPr>
          <p:nvPr/>
        </p:nvPicPr>
        <p:blipFill>
          <a:blip r:embed="rId2"/>
          <a:srcRect/>
          <a:stretch>
            <a:fillRect/>
          </a:stretch>
        </p:blipFill>
        <p:spPr bwMode="auto">
          <a:xfrm>
            <a:off x="-12700" y="-26988"/>
            <a:ext cx="9140825" cy="6858001"/>
          </a:xfrm>
          <a:prstGeom prst="rect">
            <a:avLst/>
          </a:prstGeom>
          <a:noFill/>
          <a:ln w="9525">
            <a:noFill/>
            <a:miter lim="800000"/>
            <a:headEnd/>
            <a:tailEnd/>
          </a:ln>
        </p:spPr>
      </p:pic>
      <p:sp>
        <p:nvSpPr>
          <p:cNvPr id="20484" name="Rectangle 5"/>
          <p:cNvSpPr>
            <a:spLocks noChangeArrowheads="1"/>
          </p:cNvSpPr>
          <p:nvPr/>
        </p:nvSpPr>
        <p:spPr bwMode="auto">
          <a:xfrm>
            <a:off x="900113" y="1700213"/>
            <a:ext cx="6985000" cy="2282825"/>
          </a:xfrm>
          <a:prstGeom prst="rect">
            <a:avLst/>
          </a:prstGeom>
          <a:noFill/>
          <a:ln w="9525">
            <a:noFill/>
            <a:miter lim="800000"/>
            <a:headEnd/>
            <a:tailEnd/>
          </a:ln>
        </p:spPr>
        <p:txBody>
          <a:bodyPr>
            <a:spAutoFit/>
          </a:bodyPr>
          <a:lstStyle/>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p:txBody>
      </p:sp>
      <p:sp>
        <p:nvSpPr>
          <p:cNvPr id="20485" name="Rectangle 6"/>
          <p:cNvSpPr>
            <a:spLocks noChangeArrowheads="1"/>
          </p:cNvSpPr>
          <p:nvPr/>
        </p:nvSpPr>
        <p:spPr bwMode="auto">
          <a:xfrm>
            <a:off x="468313" y="1209675"/>
            <a:ext cx="7848600" cy="3810000"/>
          </a:xfrm>
          <a:prstGeom prst="rect">
            <a:avLst/>
          </a:prstGeom>
          <a:noFill/>
          <a:ln w="9525">
            <a:noFill/>
            <a:miter lim="800000"/>
            <a:headEnd/>
            <a:tailEnd/>
          </a:ln>
        </p:spPr>
        <p:txBody>
          <a:bodyPr>
            <a:spAutoFit/>
          </a:bodyPr>
          <a:lstStyle/>
          <a:p>
            <a:pPr algn="ctr"/>
            <a:endParaRPr lang="es-AR" b="1"/>
          </a:p>
          <a:p>
            <a:pPr algn="ctr"/>
            <a:endParaRPr lang="es-AR" sz="2000" b="1">
              <a:latin typeface="PF BeauSans Pro"/>
            </a:endParaRPr>
          </a:p>
          <a:p>
            <a:pPr algn="ctr">
              <a:lnSpc>
                <a:spcPct val="150000"/>
              </a:lnSpc>
            </a:pPr>
            <a:r>
              <a:rPr lang="es-AR" altLang="es-ES" sz="2400" b="1">
                <a:solidFill>
                  <a:srgbClr val="404040"/>
                </a:solidFill>
                <a:latin typeface="PF BeauSans Pro"/>
              </a:rPr>
              <a:t>OBJETIVO </a:t>
            </a:r>
            <a:r>
              <a:rPr lang="es-ES" altLang="es-ES" sz="2400" b="1">
                <a:solidFill>
                  <a:srgbClr val="404040"/>
                </a:solidFill>
                <a:latin typeface="PF BeauSans Pro"/>
              </a:rPr>
              <a:t>DEL PROGRAMA INGENIEROS</a:t>
            </a:r>
            <a:endParaRPr lang="es-AR" altLang="es-ES" sz="2400" b="1">
              <a:solidFill>
                <a:srgbClr val="404040"/>
              </a:solidFill>
              <a:latin typeface="PF BeauSans Pro"/>
            </a:endParaRPr>
          </a:p>
          <a:p>
            <a:pPr algn="ctr">
              <a:lnSpc>
                <a:spcPct val="150000"/>
              </a:lnSpc>
            </a:pPr>
            <a:endParaRPr lang="en-US" sz="2000"/>
          </a:p>
          <a:p>
            <a:pPr algn="ctr">
              <a:lnSpc>
                <a:spcPct val="150000"/>
              </a:lnSpc>
            </a:pPr>
            <a:r>
              <a:rPr lang="en-US" sz="2000"/>
              <a:t>Lograr que más jóvenes elijan las ingenierías; que más estudiantes se gradúen; y que más graduados elijan a la provincia de Santa Fe como lugar de trabajo, para vincularlos con las oportunidades y problemáticas provinciales.</a:t>
            </a:r>
            <a:endParaRPr lang="es-AR" altLang="es-ES" sz="2000">
              <a:solidFill>
                <a:srgbClr val="404040"/>
              </a:solidFill>
              <a:latin typeface="PF BeauSans Pro"/>
            </a:endParaRPr>
          </a:p>
          <a:p>
            <a:endParaRPr lang="es-AR" sz="2000">
              <a:solidFill>
                <a:srgbClr val="40404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Título"/>
          <p:cNvSpPr>
            <a:spLocks noGrp="1"/>
          </p:cNvSpPr>
          <p:nvPr>
            <p:ph type="ctrTitle" idx="4294967295"/>
          </p:nvPr>
        </p:nvSpPr>
        <p:spPr>
          <a:xfrm>
            <a:off x="685800" y="1600200"/>
            <a:ext cx="7772400" cy="1779588"/>
          </a:xfrm>
        </p:spPr>
        <p:txBody>
          <a:bodyPr anchor="b"/>
          <a:lstStyle/>
          <a:p>
            <a:pPr eaLnBrk="1" hangingPunct="1"/>
            <a:endParaRPr lang="es-ES_tradnl" smtClean="0"/>
          </a:p>
        </p:txBody>
      </p:sp>
      <p:sp>
        <p:nvSpPr>
          <p:cNvPr id="21506" name="2 Subtítulo"/>
          <p:cNvSpPr>
            <a:spLocks noGrp="1"/>
          </p:cNvSpPr>
          <p:nvPr>
            <p:ph type="subTitle" idx="4294967295"/>
          </p:nvPr>
        </p:nvSpPr>
        <p:spPr>
          <a:xfrm>
            <a:off x="1371600" y="3556000"/>
            <a:ext cx="6400800" cy="1473200"/>
          </a:xfrm>
        </p:spPr>
        <p:txBody>
          <a:bodyPr/>
          <a:lstStyle/>
          <a:p>
            <a:pPr marL="0" indent="0" algn="ctr" eaLnBrk="1" hangingPunct="1">
              <a:buFont typeface="Symbol" pitchFamily="18" charset="2"/>
              <a:buNone/>
            </a:pPr>
            <a:endParaRPr lang="es-ES_tradnl" sz="2000" smtClean="0">
              <a:solidFill>
                <a:srgbClr val="FFFFFF"/>
              </a:solidFill>
            </a:endParaRPr>
          </a:p>
        </p:txBody>
      </p:sp>
      <p:pic>
        <p:nvPicPr>
          <p:cNvPr id="21507" name="3 Imagen"/>
          <p:cNvPicPr>
            <a:picLocks noChangeAspect="1"/>
          </p:cNvPicPr>
          <p:nvPr/>
        </p:nvPicPr>
        <p:blipFill>
          <a:blip r:embed="rId2"/>
          <a:srcRect/>
          <a:stretch>
            <a:fillRect/>
          </a:stretch>
        </p:blipFill>
        <p:spPr bwMode="auto">
          <a:xfrm>
            <a:off x="-25400" y="0"/>
            <a:ext cx="9140825" cy="6858000"/>
          </a:xfrm>
          <a:prstGeom prst="rect">
            <a:avLst/>
          </a:prstGeom>
          <a:noFill/>
          <a:ln w="9525">
            <a:noFill/>
            <a:miter lim="800000"/>
            <a:headEnd/>
            <a:tailEnd/>
          </a:ln>
        </p:spPr>
      </p:pic>
      <p:sp>
        <p:nvSpPr>
          <p:cNvPr id="21508" name="Rectangle 5"/>
          <p:cNvSpPr>
            <a:spLocks noChangeArrowheads="1"/>
          </p:cNvSpPr>
          <p:nvPr/>
        </p:nvSpPr>
        <p:spPr bwMode="auto">
          <a:xfrm>
            <a:off x="900113" y="1700213"/>
            <a:ext cx="6985000" cy="2282825"/>
          </a:xfrm>
          <a:prstGeom prst="rect">
            <a:avLst/>
          </a:prstGeom>
          <a:noFill/>
          <a:ln w="9525">
            <a:noFill/>
            <a:miter lim="800000"/>
            <a:headEnd/>
            <a:tailEnd/>
          </a:ln>
        </p:spPr>
        <p:txBody>
          <a:bodyPr>
            <a:spAutoFit/>
          </a:bodyPr>
          <a:lstStyle/>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a:p>
            <a:pPr algn="ctr"/>
            <a:endParaRPr lang="es-ES" altLang="es-ES" sz="2400" b="1" i="1">
              <a:solidFill>
                <a:srgbClr val="292929"/>
              </a:solidFill>
            </a:endParaRPr>
          </a:p>
        </p:txBody>
      </p:sp>
      <p:sp>
        <p:nvSpPr>
          <p:cNvPr id="21509" name="Rectangle 6"/>
          <p:cNvSpPr>
            <a:spLocks noChangeArrowheads="1"/>
          </p:cNvSpPr>
          <p:nvPr/>
        </p:nvSpPr>
        <p:spPr bwMode="auto">
          <a:xfrm>
            <a:off x="633413" y="981075"/>
            <a:ext cx="7848600" cy="4265613"/>
          </a:xfrm>
          <a:prstGeom prst="rect">
            <a:avLst/>
          </a:prstGeom>
          <a:noFill/>
          <a:ln w="9525">
            <a:noFill/>
            <a:miter lim="800000"/>
            <a:headEnd/>
            <a:tailEnd/>
          </a:ln>
        </p:spPr>
        <p:txBody>
          <a:bodyPr>
            <a:spAutoFit/>
          </a:bodyPr>
          <a:lstStyle/>
          <a:p>
            <a:pPr>
              <a:lnSpc>
                <a:spcPct val="150000"/>
              </a:lnSpc>
              <a:buClr>
                <a:srgbClr val="000000"/>
              </a:buClr>
              <a:buSzPct val="25000"/>
            </a:pPr>
            <a:endParaRPr lang="en-US"/>
          </a:p>
          <a:p>
            <a:pPr>
              <a:lnSpc>
                <a:spcPct val="150000"/>
              </a:lnSpc>
              <a:buClr>
                <a:srgbClr val="000000"/>
              </a:buClr>
              <a:buSzPct val="25000"/>
            </a:pPr>
            <a:endParaRPr lang="en-US"/>
          </a:p>
          <a:p>
            <a:pPr>
              <a:lnSpc>
                <a:spcPct val="150000"/>
              </a:lnSpc>
              <a:buClr>
                <a:srgbClr val="000000"/>
              </a:buClr>
              <a:buSzPct val="25000"/>
            </a:pPr>
            <a:r>
              <a:rPr lang="en-US" sz="2400"/>
              <a:t>En el marco del Programa Ingenieros se constituye el</a:t>
            </a:r>
            <a:r>
              <a:rPr lang="en-US" sz="2400" b="1"/>
              <a:t> Consejo Consultivo de Decanos de Facultades de Ingeniería de la Provincia de Santa Fe,</a:t>
            </a:r>
            <a:r>
              <a:rPr lang="en-US" sz="2400"/>
              <a:t> a los fines de trabajar cooperativamente en el cumplimiento de sus objetivos por intermedio de sus distintas acciones.</a:t>
            </a:r>
          </a:p>
          <a:p>
            <a:endParaRPr lang="es-AR" sz="2400">
              <a:solidFill>
                <a:srgbClr val="404040"/>
              </a:solidFill>
              <a:latin typeface="PF BeauSans Pro"/>
            </a:endParaRPr>
          </a:p>
          <a:p>
            <a:endParaRPr lang="es-AR" sz="160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docProps/app.xml><?xml version="1.0" encoding="utf-8"?>
<Properties xmlns="http://schemas.openxmlformats.org/officeDocument/2006/extended-properties" xmlns:vt="http://schemas.openxmlformats.org/officeDocument/2006/docPropsVTypes">
  <Template/>
  <TotalTime>647</TotalTime>
  <Words>977</Words>
  <Application>Microsoft Office PowerPoint</Application>
  <PresentationFormat>Presentación en pantalla (4:3)</PresentationFormat>
  <Paragraphs>174</Paragraphs>
  <Slides>41</Slides>
  <Notes>0</Notes>
  <HiddenSlides>0</HiddenSlides>
  <MMClips>0</MMClips>
  <ScaleCrop>false</ScaleCrop>
  <HeadingPairs>
    <vt:vector size="8" baseType="variant">
      <vt:variant>
        <vt:lpstr>Fuentes usadas</vt:lpstr>
      </vt:variant>
      <vt:variant>
        <vt:i4>7</vt:i4>
      </vt:variant>
      <vt:variant>
        <vt:lpstr>Plantilla de diseño</vt:lpstr>
      </vt:variant>
      <vt:variant>
        <vt:i4>7</vt:i4>
      </vt:variant>
      <vt:variant>
        <vt:lpstr>Servidores OLE incrustados</vt:lpstr>
      </vt:variant>
      <vt:variant>
        <vt:i4>1</vt:i4>
      </vt:variant>
      <vt:variant>
        <vt:lpstr>Títulos de diapositiva</vt:lpstr>
      </vt:variant>
      <vt:variant>
        <vt:i4>41</vt:i4>
      </vt:variant>
    </vt:vector>
  </HeadingPairs>
  <TitlesOfParts>
    <vt:vector size="56" baseType="lpstr">
      <vt:lpstr>Arial</vt:lpstr>
      <vt:lpstr>Candara</vt:lpstr>
      <vt:lpstr>Symbol</vt:lpstr>
      <vt:lpstr>Calibri</vt:lpstr>
      <vt:lpstr>PF BeauSans Pro</vt:lpstr>
      <vt:lpstr>Times New Roman</vt:lpstr>
      <vt:lpstr>Wingdings</vt:lpstr>
      <vt:lpstr>Forma de onda</vt:lpstr>
      <vt:lpstr>Forma de onda</vt:lpstr>
      <vt:lpstr>Forma de onda</vt:lpstr>
      <vt:lpstr>Forma de onda</vt:lpstr>
      <vt:lpstr>Forma de onda</vt:lpstr>
      <vt:lpstr>Forma de onda</vt:lpstr>
      <vt:lpstr>Forma de onda</vt:lpstr>
      <vt:lpstr>Gráfico de Microsoft Excel</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LauraW7</dc:creator>
  <cp:lastModifiedBy>miltonteddie</cp:lastModifiedBy>
  <cp:revision>149</cp:revision>
  <dcterms:created xsi:type="dcterms:W3CDTF">2016-12-11T21:39:42Z</dcterms:created>
  <dcterms:modified xsi:type="dcterms:W3CDTF">2017-10-26T15:17:57Z</dcterms:modified>
</cp:coreProperties>
</file>